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0"/>
  </p:notesMasterIdLst>
  <p:handoutMasterIdLst>
    <p:handoutMasterId r:id="rId31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0080625" cy="5670550" type="screen4x3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714" y="-84"/>
      </p:cViewPr>
      <p:guideLst>
        <p:guide orient="horz" pos="1786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4279320" y="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8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C080A5DE-4D38-471C-B649-FE8299998727}" type="slidenum">
              <a:t>‹#›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ans" pitchFamily="18"/>
              <a:ea typeface="Segoe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71819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60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/>
          <a:p>
            <a:pPr lvl="0"/>
            <a:endParaRPr lang="pl-PL"/>
          </a:p>
        </p:txBody>
      </p:sp>
      <p:sp>
        <p:nvSpPr>
          <p:cNvPr id="4" name="Symbol zastępczy nagłówka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lvl="0" rtl="0" hangingPunct="0">
              <a:buNone/>
              <a:tabLst/>
              <a:defRPr lang="pl-PL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idx="1"/>
          </p:nvPr>
        </p:nvSpPr>
        <p:spPr>
          <a:xfrm>
            <a:off x="4279320" y="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lvl="0" rtl="0" hangingPunct="0">
              <a:buNone/>
              <a:tabLst/>
              <a:defRPr lang="pl-PL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 anchorCtr="0"/>
          <a:lstStyle>
            <a:lvl1pPr lvl="0" rtl="0" hangingPunct="0">
              <a:buNone/>
              <a:tabLst/>
              <a:defRPr lang="pl-PL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 anchorCtr="0"/>
          <a:lstStyle>
            <a:lvl1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9B881AD4-DFCF-42AC-8299-7075D386F11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3336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lvl="0" indent="-216000" rtl="0" hangingPunct="0">
      <a:buNone/>
      <a:tabLst/>
      <a:defRPr lang="pl-PL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E538EC64-74C3-4576-8E35-95F3E8560371}" type="slidenum">
              <a:t>1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40" y="812880"/>
            <a:ext cx="7122959" cy="40086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40A7EF79-DAB8-4131-9A69-64FDE68C7A50}" type="slidenum">
              <a:t>11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40" y="812880"/>
            <a:ext cx="7122959" cy="40086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35167122-C6D7-44A5-94E0-3EAD50CAB37B}" type="slidenum">
              <a:t>12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40" y="812880"/>
            <a:ext cx="7122959" cy="40086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3F22146D-7CE1-4016-9BBD-A1B030723383}" type="slidenum">
              <a:t>13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A9B7D244-E7E9-4664-B4E5-4675B35A40BD}" type="slidenum">
              <a:t>14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5F4F7763-DF1F-4883-AAAE-9C7957CCBE53}" type="slidenum">
              <a:t>15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40" y="812880"/>
            <a:ext cx="7122959" cy="40086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CF19D111-8E31-4D25-9D7E-894071516CD8}" type="slidenum">
              <a:t>16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40" y="812880"/>
            <a:ext cx="7122959" cy="40086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A26B20F1-1846-4711-8AED-A4DEF3B32D88}" type="slidenum">
              <a:t>17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40" y="812880"/>
            <a:ext cx="7122959" cy="40086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2282392F-C7A2-4429-ACC5-B5DB4583DCED}" type="slidenum">
              <a:t>18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40" y="812880"/>
            <a:ext cx="7122959" cy="40086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8E41AFBC-862D-4EA5-9CEE-5BD9FAB17CB4}" type="slidenum">
              <a:t>19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81DC3C26-EC5A-492A-A00F-5830448D8DE6}" type="slidenum">
              <a:t>2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40" y="812880"/>
            <a:ext cx="7122959" cy="40086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B766F8CC-5DA2-467A-9959-CC50A5EF03A4}" type="slidenum">
              <a:t>20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09DFAC40-98AC-4ADE-A157-75420F856B92}" type="slidenum">
              <a:t>21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9DE29879-0DCB-4E06-816D-0CA290515CFF}" type="slidenum">
              <a:t>22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40" y="812880"/>
            <a:ext cx="7122959" cy="40086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A5F2B581-A13D-48B9-AC0A-AF04B80C935A}" type="slidenum">
              <a:t>23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319F4CA0-1CAE-4493-BE29-AD85E4AC396C}" type="slidenum">
              <a:t>24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40" y="812880"/>
            <a:ext cx="7122959" cy="40086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B4B0449F-B6E1-465F-9CC1-5517B84A8D4D}" type="slidenum">
              <a:t>25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12D9851B-CF36-4CC9-95CD-47333B70CB1D}" type="slidenum">
              <a:t>3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40" y="812880"/>
            <a:ext cx="7122959" cy="40086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64D640F7-3910-45C3-8155-B743BF8103F5}" type="slidenum">
              <a:t>4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40" y="812880"/>
            <a:ext cx="7122959" cy="40086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ABB067DF-6F8B-4319-A919-B395C8B43025}" type="slidenum">
              <a:t>5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40" y="812880"/>
            <a:ext cx="7122959" cy="40086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7F7B4597-217A-4E11-806B-ABBC92075690}" type="slidenum">
              <a:t>6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40" y="812880"/>
            <a:ext cx="7122959" cy="40086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20" y="10157400"/>
            <a:ext cx="328032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8F11C4EE-6859-4FFE-8D51-606F9510D940}" type="slidenum">
              <a:t>9</a:t>
            </a:fld>
            <a:endParaRPr lang="pl-PL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260360" y="928800"/>
            <a:ext cx="7559640" cy="1973160"/>
          </a:xfrm>
        </p:spPr>
        <p:txBody>
          <a:bodyPr anchor="b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260360" y="2978280"/>
            <a:ext cx="7559640" cy="1370159"/>
          </a:xfrm>
        </p:spPr>
        <p:txBody>
          <a:bodyPr anchorCtr="1"/>
          <a:lstStyle>
            <a:lvl1pPr>
              <a:buNone/>
              <a:defRPr>
                <a:ln>
                  <a:noFill/>
                </a:ln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Mangal" pitchFamily="2"/>
              </a:defRPr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CF5368-630D-4662-A922-11F7C684844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622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C56972-6172-49B2-8089-D1C533E8BBD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604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7308720" y="2376360"/>
            <a:ext cx="2266920" cy="2698920"/>
          </a:xfrm>
        </p:spPr>
        <p:txBody>
          <a:bodyPr vert="eaVer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503280" y="2376360"/>
            <a:ext cx="6653159" cy="269892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A46967-34C7-4587-8A73-3ECF1CE8FD6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483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260360" y="928800"/>
            <a:ext cx="7559640" cy="1973160"/>
          </a:xfrm>
        </p:spPr>
        <p:txBody>
          <a:bodyPr anchor="b" anchorCtr="1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260360" y="2978280"/>
            <a:ext cx="7559640" cy="1370159"/>
          </a:xfrm>
        </p:spPr>
        <p:txBody>
          <a:bodyPr anchorCtr="1"/>
          <a:lstStyle>
            <a:lvl1pPr algn="ctr">
              <a:buNone/>
              <a:defRPr>
                <a:ln>
                  <a:noFill/>
                </a:ln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Mangal" pitchFamily="2"/>
              </a:defRPr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D06415-E0C0-4901-A80D-59D79414660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641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title" idx="4294967295"/>
          </p:nvPr>
        </p:nvSpPr>
        <p:spPr>
          <a:xfrm>
            <a:off x="503999" y="1326600"/>
            <a:ext cx="8870040" cy="3288239"/>
          </a:xfrm>
        </p:spPr>
        <p:txBody>
          <a:bodyPr anchor="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16B36D-6506-442F-A81E-083A8C1A05B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690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87239" y="1414440"/>
            <a:ext cx="8694720" cy="2357280"/>
          </a:xfrm>
        </p:spPr>
        <p:txBody>
          <a:bodyPr anchor="b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87239" y="3794040"/>
            <a:ext cx="8694720" cy="1241280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14CF61-57FD-418E-9DB2-D4B668C88B9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712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title" idx="4294967295"/>
          </p:nvPr>
        </p:nvSpPr>
        <p:spPr>
          <a:xfrm>
            <a:off x="503280" y="1327320"/>
            <a:ext cx="4359240" cy="3287879"/>
          </a:xfrm>
        </p:spPr>
        <p:txBody>
          <a:bodyPr anchor="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type="title" idx="4294967295"/>
          </p:nvPr>
        </p:nvSpPr>
        <p:spPr>
          <a:xfrm>
            <a:off x="5014800" y="1327320"/>
            <a:ext cx="4359240" cy="3287879"/>
          </a:xfrm>
        </p:spPr>
        <p:txBody>
          <a:bodyPr anchor="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0B2AFF-DC7B-4900-9662-379AA321966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184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19" y="301680"/>
            <a:ext cx="8694720" cy="1096920"/>
          </a:xfrm>
        </p:spPr>
        <p:txBody>
          <a:bodyPr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93719" y="1390680"/>
            <a:ext cx="4265640" cy="681120"/>
          </a:xfrm>
        </p:spPr>
        <p:txBody>
          <a:bodyPr anchor="b"/>
          <a:lstStyle>
            <a:lvl1pPr>
              <a:defRPr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type="title" idx="4294967295"/>
          </p:nvPr>
        </p:nvSpPr>
        <p:spPr>
          <a:xfrm>
            <a:off x="693719" y="2071800"/>
            <a:ext cx="4265640" cy="3046320"/>
          </a:xfrm>
        </p:spPr>
        <p:txBody>
          <a:bodyPr anchor="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5103720" y="1390680"/>
            <a:ext cx="4284720" cy="681120"/>
          </a:xfrm>
        </p:spPr>
        <p:txBody>
          <a:bodyPr anchor="b"/>
          <a:lstStyle>
            <a:lvl1pPr>
              <a:buNone/>
              <a:defRPr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type="title" idx="4294967295"/>
          </p:nvPr>
        </p:nvSpPr>
        <p:spPr>
          <a:xfrm>
            <a:off x="5103720" y="2071800"/>
            <a:ext cx="4284720" cy="3046320"/>
          </a:xfrm>
        </p:spPr>
        <p:txBody>
          <a:bodyPr anchor="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F80E60-6F5D-4EEC-9D32-6B438EE5C10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826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68134CF-6A85-4C87-BBD4-139AF60991D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798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8C53FC-5F3A-4953-8919-5226D7DEFC23}" type="slidenum">
              <a:t>‹#›</a:t>
            </a:fld>
            <a:endParaRPr lang="pl-PL"/>
          </a:p>
        </p:txBody>
      </p:sp>
      <p:sp>
        <p:nvSpPr>
          <p:cNvPr id="5" name="Tytuł 4"/>
          <p:cNvSpPr txBox="1">
            <a:spLocks noGrp="1"/>
          </p:cNvSpPr>
          <p:nvPr>
            <p:ph type="title" idx="4294967295"/>
          </p:nvPr>
        </p:nvSpPr>
        <p:spPr>
          <a:xfrm>
            <a:off x="503999" y="226080"/>
            <a:ext cx="9072000" cy="94644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tekstu 5"/>
          <p:cNvSpPr txBox="1">
            <a:spLocks noGrp="1"/>
          </p:cNvSpPr>
          <p:nvPr>
            <p:ph type="body" idx="4294967295"/>
          </p:nvPr>
        </p:nvSpPr>
        <p:spPr>
          <a:xfrm>
            <a:off x="503999" y="1326600"/>
            <a:ext cx="9072000" cy="3288600"/>
          </a:xfrm>
        </p:spPr>
        <p:txBody>
          <a:bodyPr/>
          <a:lstStyle>
            <a:lvl1pPr>
              <a:spcBef>
                <a:spcPts val="1417"/>
              </a:spcBef>
              <a:spcAft>
                <a:spcPts val="0"/>
              </a:spcAft>
              <a:defRPr sz="320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673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19" y="378000"/>
            <a:ext cx="3251159" cy="1324080"/>
          </a:xfrm>
        </p:spPr>
        <p:txBody>
          <a:bodyPr anchor="b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title" idx="4294967295"/>
          </p:nvPr>
        </p:nvSpPr>
        <p:spPr>
          <a:xfrm>
            <a:off x="4286160" y="816120"/>
            <a:ext cx="5102280" cy="4030560"/>
          </a:xfrm>
        </p:spPr>
        <p:txBody>
          <a:bodyPr anchor="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defRPr sz="32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19" y="1701719"/>
            <a:ext cx="3251159" cy="315108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B6232C-9D90-4A3F-87B0-3C8899F5963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626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title" idx="4294967295"/>
          </p:nvPr>
        </p:nvSpPr>
        <p:spPr>
          <a:xfrm>
            <a:off x="503999" y="3564000"/>
            <a:ext cx="8870040" cy="1512000"/>
          </a:xfrm>
        </p:spPr>
        <p:txBody>
          <a:bodyPr anchor="t" anchorCtr="0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54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BD7BE3-178B-4C18-9BCA-6346A30C6CE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999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19" y="378000"/>
            <a:ext cx="3251159" cy="1324080"/>
          </a:xfrm>
        </p:spPr>
        <p:txBody>
          <a:bodyPr anchor="b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title" idx="4294967295"/>
          </p:nvPr>
        </p:nvSpPr>
        <p:spPr>
          <a:xfrm>
            <a:off x="4286160" y="816120"/>
            <a:ext cx="5102280" cy="4030560"/>
          </a:xfrm>
        </p:spPr>
        <p:txBody>
          <a:bodyPr anchor="t"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19" y="1701719"/>
            <a:ext cx="3251159" cy="315108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18B2AD-AB2D-45B1-ABF6-8731435BF8F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5387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38C125-78D8-42E1-83FF-FD2C6937D06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69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7156440" y="225360"/>
            <a:ext cx="2217599" cy="4389480"/>
          </a:xfrm>
        </p:spPr>
        <p:txBody>
          <a:bodyPr vert="eaVert" anchor="t" anchorCtr="1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503280" y="225360"/>
            <a:ext cx="6500880" cy="438948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D47F62-7882-4670-8CAB-2C232D7547B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76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260360" y="928800"/>
            <a:ext cx="7559640" cy="1973160"/>
          </a:xfrm>
        </p:spPr>
        <p:txBody>
          <a:bodyPr anchor="b" anchorCtr="1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260360" y="2978280"/>
            <a:ext cx="7559640" cy="1370159"/>
          </a:xfrm>
        </p:spPr>
        <p:txBody>
          <a:bodyPr anchorCtr="1"/>
          <a:lstStyle>
            <a:lvl1pPr algn="ctr">
              <a:buNone/>
              <a:defRPr>
                <a:ln>
                  <a:noFill/>
                </a:ln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Mangal" pitchFamily="2"/>
              </a:defRPr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41F8D8-32A9-4533-84AC-E7656F5EEC6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4437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title" idx="4294967295"/>
          </p:nvPr>
        </p:nvSpPr>
        <p:spPr>
          <a:xfrm>
            <a:off x="503999" y="1326600"/>
            <a:ext cx="8870040" cy="3288239"/>
          </a:xfrm>
        </p:spPr>
        <p:txBody>
          <a:bodyPr anchor="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2C2FB7-298B-4D69-8FA2-0B9187E294C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089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87239" y="1414440"/>
            <a:ext cx="8694720" cy="2357280"/>
          </a:xfrm>
        </p:spPr>
        <p:txBody>
          <a:bodyPr anchor="b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87239" y="3794040"/>
            <a:ext cx="8694720" cy="1241280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4525AD-9610-480E-8197-BD2E7E900C7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973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title" idx="4294967295"/>
          </p:nvPr>
        </p:nvSpPr>
        <p:spPr>
          <a:xfrm>
            <a:off x="503280" y="1327320"/>
            <a:ext cx="4359240" cy="3287879"/>
          </a:xfrm>
        </p:spPr>
        <p:txBody>
          <a:bodyPr anchor="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type="title" idx="4294967295"/>
          </p:nvPr>
        </p:nvSpPr>
        <p:spPr>
          <a:xfrm>
            <a:off x="5014800" y="1327320"/>
            <a:ext cx="4359240" cy="3287879"/>
          </a:xfrm>
        </p:spPr>
        <p:txBody>
          <a:bodyPr anchor="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C66D07-4C83-4226-A356-B40911C981C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767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19" y="301680"/>
            <a:ext cx="8694720" cy="1096920"/>
          </a:xfrm>
        </p:spPr>
        <p:txBody>
          <a:bodyPr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93719" y="1390680"/>
            <a:ext cx="4265640" cy="681120"/>
          </a:xfrm>
        </p:spPr>
        <p:txBody>
          <a:bodyPr anchor="b"/>
          <a:lstStyle>
            <a:lvl1pPr>
              <a:defRPr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type="title" idx="4294967295"/>
          </p:nvPr>
        </p:nvSpPr>
        <p:spPr>
          <a:xfrm>
            <a:off x="693719" y="2071800"/>
            <a:ext cx="4265640" cy="3046320"/>
          </a:xfrm>
        </p:spPr>
        <p:txBody>
          <a:bodyPr anchor="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5103720" y="1390680"/>
            <a:ext cx="4284720" cy="681120"/>
          </a:xfrm>
        </p:spPr>
        <p:txBody>
          <a:bodyPr anchor="b"/>
          <a:lstStyle>
            <a:lvl1pPr>
              <a:buNone/>
              <a:defRPr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type="title" idx="4294967295"/>
          </p:nvPr>
        </p:nvSpPr>
        <p:spPr>
          <a:xfrm>
            <a:off x="5103720" y="2071800"/>
            <a:ext cx="4284720" cy="3046320"/>
          </a:xfrm>
        </p:spPr>
        <p:txBody>
          <a:bodyPr anchor="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445DF8-611D-4173-839B-7B9A6A2E6A4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986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95F19A-9E92-4F7D-974B-E037EA0D997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461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505F4E-E13F-4322-A1D4-0F03D11F62DE}" type="slidenum">
              <a:t>‹#›</a:t>
            </a:fld>
            <a:endParaRPr lang="pl-PL"/>
          </a:p>
        </p:txBody>
      </p:sp>
      <p:sp>
        <p:nvSpPr>
          <p:cNvPr id="5" name="Tytuł 4"/>
          <p:cNvSpPr txBox="1">
            <a:spLocks noGrp="1"/>
          </p:cNvSpPr>
          <p:nvPr>
            <p:ph type="title" idx="4294967295"/>
          </p:nvPr>
        </p:nvSpPr>
        <p:spPr>
          <a:xfrm>
            <a:off x="503999" y="226080"/>
            <a:ext cx="9072000" cy="94644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tekstu 5"/>
          <p:cNvSpPr txBox="1">
            <a:spLocks noGrp="1"/>
          </p:cNvSpPr>
          <p:nvPr>
            <p:ph type="body" idx="4294967295"/>
          </p:nvPr>
        </p:nvSpPr>
        <p:spPr>
          <a:xfrm>
            <a:off x="503999" y="1326600"/>
            <a:ext cx="9072000" cy="3288600"/>
          </a:xfrm>
        </p:spPr>
        <p:txBody>
          <a:bodyPr/>
          <a:lstStyle>
            <a:lvl1pPr>
              <a:spcBef>
                <a:spcPts val="1417"/>
              </a:spcBef>
              <a:spcAft>
                <a:spcPts val="0"/>
              </a:spcAft>
              <a:defRPr sz="320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277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87239" y="1414440"/>
            <a:ext cx="8694720" cy="2357280"/>
          </a:xfrm>
        </p:spPr>
        <p:txBody>
          <a:bodyPr anchor="b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87239" y="3794040"/>
            <a:ext cx="8694720" cy="1241280"/>
          </a:xfrm>
        </p:spPr>
        <p:txBody>
          <a:bodyPr anchorCtr="1"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1E5242-2897-47A9-9D93-B4EBB1A6494A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191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19" y="378000"/>
            <a:ext cx="3251159" cy="1324080"/>
          </a:xfrm>
        </p:spPr>
        <p:txBody>
          <a:bodyPr anchor="b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title" idx="4294967295"/>
          </p:nvPr>
        </p:nvSpPr>
        <p:spPr>
          <a:xfrm>
            <a:off x="4286160" y="816120"/>
            <a:ext cx="5102280" cy="4030560"/>
          </a:xfrm>
        </p:spPr>
        <p:txBody>
          <a:bodyPr anchor="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defRPr sz="32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19" y="1701719"/>
            <a:ext cx="3251159" cy="315108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25890C-FAD8-4345-B5B7-3C57933AAB7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172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19" y="378000"/>
            <a:ext cx="3251159" cy="1324080"/>
          </a:xfrm>
        </p:spPr>
        <p:txBody>
          <a:bodyPr anchor="b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title" idx="4294967295"/>
          </p:nvPr>
        </p:nvSpPr>
        <p:spPr>
          <a:xfrm>
            <a:off x="4286160" y="816120"/>
            <a:ext cx="5102280" cy="4030560"/>
          </a:xfrm>
        </p:spPr>
        <p:txBody>
          <a:bodyPr anchor="t"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19" y="1701719"/>
            <a:ext cx="3251159" cy="315108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48C2A0-8491-4CBE-B820-EDC4DE7D510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536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4DE8C7-2849-4B47-93D9-D7B5232973D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800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7156440" y="225360"/>
            <a:ext cx="2217599" cy="4389480"/>
          </a:xfrm>
        </p:spPr>
        <p:txBody>
          <a:bodyPr vert="eaVert" anchor="t" anchorCtr="1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503280" y="225360"/>
            <a:ext cx="6500880" cy="438948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2B4D0F-1D48-412D-A949-8F1F2473CF7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089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260360" y="928800"/>
            <a:ext cx="7559640" cy="1973160"/>
          </a:xfrm>
        </p:spPr>
        <p:txBody>
          <a:bodyPr anchor="b" anchorCtr="1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260360" y="2978280"/>
            <a:ext cx="7559640" cy="1370159"/>
          </a:xfrm>
        </p:spPr>
        <p:txBody>
          <a:bodyPr anchorCtr="1"/>
          <a:lstStyle>
            <a:lvl1pPr algn="ctr">
              <a:buNone/>
              <a:defRPr>
                <a:ln>
                  <a:noFill/>
                </a:ln>
                <a:highlight>
                  <a:scrgbClr r="0" g="0" b="0">
                    <a:alpha val="0"/>
                  </a:scrgbClr>
                </a:highlight>
                <a:ea typeface="Microsoft YaHei" pitchFamily="2"/>
                <a:cs typeface="Mangal" pitchFamily="2"/>
              </a:defRPr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EC1552-B438-4FD9-B29E-E926DB99C42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228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title" idx="4294967295"/>
          </p:nvPr>
        </p:nvSpPr>
        <p:spPr>
          <a:xfrm>
            <a:off x="503999" y="1326600"/>
            <a:ext cx="8870040" cy="3288239"/>
          </a:xfrm>
        </p:spPr>
        <p:txBody>
          <a:bodyPr anchor="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37FF01-00DC-41BD-83A7-502AA9C9C26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903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87239" y="1414440"/>
            <a:ext cx="8694720" cy="2357280"/>
          </a:xfrm>
        </p:spPr>
        <p:txBody>
          <a:bodyPr anchor="b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87239" y="3794040"/>
            <a:ext cx="8694720" cy="1241280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2314A2-837F-4356-8B65-E5A2D770999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0706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title" idx="4294967295"/>
          </p:nvPr>
        </p:nvSpPr>
        <p:spPr>
          <a:xfrm>
            <a:off x="503280" y="1327320"/>
            <a:ext cx="4359240" cy="3287879"/>
          </a:xfrm>
        </p:spPr>
        <p:txBody>
          <a:bodyPr anchor="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type="title" idx="4294967295"/>
          </p:nvPr>
        </p:nvSpPr>
        <p:spPr>
          <a:xfrm>
            <a:off x="5014800" y="1327320"/>
            <a:ext cx="4359240" cy="3287879"/>
          </a:xfrm>
        </p:spPr>
        <p:txBody>
          <a:bodyPr anchor="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9FA946-85FE-4820-8FBD-0BB9E1B820B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6152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19" y="301680"/>
            <a:ext cx="8694720" cy="1096920"/>
          </a:xfrm>
        </p:spPr>
        <p:txBody>
          <a:bodyPr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93719" y="1390680"/>
            <a:ext cx="4265640" cy="681120"/>
          </a:xfrm>
        </p:spPr>
        <p:txBody>
          <a:bodyPr anchor="b"/>
          <a:lstStyle>
            <a:lvl1pPr>
              <a:defRPr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type="title" idx="4294967295"/>
          </p:nvPr>
        </p:nvSpPr>
        <p:spPr>
          <a:xfrm>
            <a:off x="693719" y="2071800"/>
            <a:ext cx="4265640" cy="3046320"/>
          </a:xfrm>
        </p:spPr>
        <p:txBody>
          <a:bodyPr anchor="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5103720" y="1390680"/>
            <a:ext cx="4284720" cy="681120"/>
          </a:xfrm>
        </p:spPr>
        <p:txBody>
          <a:bodyPr anchor="b"/>
          <a:lstStyle>
            <a:lvl1pPr>
              <a:buNone/>
              <a:defRPr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type="title" idx="4294967295"/>
          </p:nvPr>
        </p:nvSpPr>
        <p:spPr>
          <a:xfrm>
            <a:off x="5103720" y="2071800"/>
            <a:ext cx="4284720" cy="3046320"/>
          </a:xfrm>
        </p:spPr>
        <p:txBody>
          <a:bodyPr anchor="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A1442D-F7E8-42AE-8E53-A6B0A88BAAE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576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8AFDD8-5F5D-4828-B08A-A6E0DA2CB5B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389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title" idx="4294967295"/>
          </p:nvPr>
        </p:nvSpPr>
        <p:spPr>
          <a:xfrm>
            <a:off x="503280" y="3564000"/>
            <a:ext cx="4359240" cy="1511279"/>
          </a:xfrm>
        </p:spPr>
        <p:txBody>
          <a:bodyPr anchor="t" anchorCtr="0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54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type="title" idx="4294967295"/>
          </p:nvPr>
        </p:nvSpPr>
        <p:spPr>
          <a:xfrm>
            <a:off x="5014800" y="3564000"/>
            <a:ext cx="4359240" cy="1511279"/>
          </a:xfrm>
        </p:spPr>
        <p:txBody>
          <a:bodyPr anchor="t" anchorCtr="0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54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E516C1-258B-4EE6-88C8-FB8D6314FA4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4515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298158-AB13-44D3-8AC5-9B2E78A336F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593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19" y="378000"/>
            <a:ext cx="3251159" cy="1324080"/>
          </a:xfrm>
        </p:spPr>
        <p:txBody>
          <a:bodyPr anchor="b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title" idx="4294967295"/>
          </p:nvPr>
        </p:nvSpPr>
        <p:spPr>
          <a:xfrm>
            <a:off x="4286160" y="816120"/>
            <a:ext cx="5102280" cy="4030560"/>
          </a:xfrm>
        </p:spPr>
        <p:txBody>
          <a:bodyPr anchor="t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defRPr sz="32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19" y="1701719"/>
            <a:ext cx="3251159" cy="315108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0B0244-2840-452E-8DFB-DB4609073F8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6424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19" y="378000"/>
            <a:ext cx="3251159" cy="1324080"/>
          </a:xfrm>
        </p:spPr>
        <p:txBody>
          <a:bodyPr anchor="b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title" idx="4294967295"/>
          </p:nvPr>
        </p:nvSpPr>
        <p:spPr>
          <a:xfrm>
            <a:off x="4286160" y="816120"/>
            <a:ext cx="5102280" cy="4030560"/>
          </a:xfrm>
        </p:spPr>
        <p:txBody>
          <a:bodyPr anchor="t"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19" y="1701719"/>
            <a:ext cx="3251159" cy="315108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96D7A2-0071-4030-98A1-60929F42B2D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149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ACA072-CE87-4D48-B846-E9103179B4E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032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7156440" y="225360"/>
            <a:ext cx="2217599" cy="4389480"/>
          </a:xfrm>
        </p:spPr>
        <p:txBody>
          <a:bodyPr vert="eaVert" anchor="t" anchorCtr="1"/>
          <a:lstStyle>
            <a:lvl1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503280" y="225360"/>
            <a:ext cx="6500880" cy="438948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42C45C-9D37-47DE-85D5-B1E07D88B8C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685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19" y="301680"/>
            <a:ext cx="8694720" cy="1096920"/>
          </a:xfrm>
        </p:spPr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93719" y="1390680"/>
            <a:ext cx="4265640" cy="681120"/>
          </a:xfrm>
        </p:spPr>
        <p:txBody>
          <a:bodyPr anchor="b" anchorCtr="1"/>
          <a:lstStyle>
            <a:lvl1pPr>
              <a:defRPr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type="title" idx="4294967295"/>
          </p:nvPr>
        </p:nvSpPr>
        <p:spPr>
          <a:xfrm>
            <a:off x="693719" y="2071800"/>
            <a:ext cx="4265640" cy="3046320"/>
          </a:xfrm>
        </p:spPr>
        <p:txBody>
          <a:bodyPr anchor="t" anchorCtr="0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54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5103720" y="1390680"/>
            <a:ext cx="4284720" cy="681120"/>
          </a:xfrm>
        </p:spPr>
        <p:txBody>
          <a:bodyPr anchor="b" anchorCtr="1"/>
          <a:lstStyle>
            <a:lvl1pPr>
              <a:buNone/>
              <a:defRPr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type="title" idx="4294967295"/>
          </p:nvPr>
        </p:nvSpPr>
        <p:spPr>
          <a:xfrm>
            <a:off x="5103720" y="2071800"/>
            <a:ext cx="4284720" cy="3046320"/>
          </a:xfrm>
        </p:spPr>
        <p:txBody>
          <a:bodyPr anchor="t" anchorCtr="0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54"/>
              </a:spcAft>
              <a:defRPr sz="24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B885E1-5989-4BDC-8BF3-3F9A6481F10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9436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3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0F97BF-0F02-4B49-B61A-E498F1DDC03A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336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367497-32E1-44EC-8070-C71EB17A49A5}" type="slidenum">
              <a:t>‹#›</a:t>
            </a:fld>
            <a:endParaRPr lang="pl-PL"/>
          </a:p>
        </p:txBody>
      </p:sp>
      <p:sp>
        <p:nvSpPr>
          <p:cNvPr id="5" name="Tytuł 4"/>
          <p:cNvSpPr txBox="1">
            <a:spLocks noGrp="1"/>
          </p:cNvSpPr>
          <p:nvPr>
            <p:ph type="title" idx="4294967295"/>
          </p:nvPr>
        </p:nvSpPr>
        <p:spPr>
          <a:xfrm>
            <a:off x="503999" y="226080"/>
            <a:ext cx="9072000" cy="94644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tekstu 5"/>
          <p:cNvSpPr txBox="1">
            <a:spLocks noGrp="1"/>
          </p:cNvSpPr>
          <p:nvPr>
            <p:ph type="body" idx="4294967295"/>
          </p:nvPr>
        </p:nvSpPr>
        <p:spPr>
          <a:xfrm>
            <a:off x="503999" y="1326600"/>
            <a:ext cx="9072000" cy="3288600"/>
          </a:xfrm>
        </p:spPr>
        <p:txBody>
          <a:bodyPr/>
          <a:lstStyle>
            <a:lvl1pPr>
              <a:spcBef>
                <a:spcPts val="1417"/>
              </a:spcBef>
              <a:spcAft>
                <a:spcPts val="0"/>
              </a:spcAft>
              <a:defRPr sz="320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474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19" y="378000"/>
            <a:ext cx="3251159" cy="1324080"/>
          </a:xfrm>
        </p:spPr>
        <p:txBody>
          <a:bodyPr anchor="b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title" idx="4294967295"/>
          </p:nvPr>
        </p:nvSpPr>
        <p:spPr>
          <a:xfrm>
            <a:off x="4286160" y="816120"/>
            <a:ext cx="5102280" cy="4030560"/>
          </a:xfrm>
        </p:spPr>
        <p:txBody>
          <a:bodyPr anchor="t" anchorCtr="0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1054"/>
              </a:spcAft>
              <a:defRPr sz="32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style wzorca tekstu</a:t>
            </a:r>
            <a:br>
              <a:rPr lang="pl-PL"/>
            </a:br>
            <a:r>
              <a:rPr lang="pl-PL"/>
              <a:t>Drugi poziom</a:t>
            </a:r>
            <a:br>
              <a:rPr lang="pl-PL"/>
            </a:br>
            <a:r>
              <a:rPr lang="pl-PL"/>
              <a:t>Trzeci poziom</a:t>
            </a:r>
            <a:br>
              <a:rPr lang="pl-PL"/>
            </a:br>
            <a:r>
              <a:rPr lang="pl-PL"/>
              <a:t>Czwarty poziom</a:t>
            </a:r>
            <a:br>
              <a:rPr lang="pl-PL"/>
            </a:br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19" y="1701719"/>
            <a:ext cx="3251159" cy="3151080"/>
          </a:xfrm>
        </p:spPr>
        <p:txBody>
          <a:bodyPr anchorCtr="1"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A172BD-3C5B-4B79-98BE-22F02D6C9D7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339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19" y="378000"/>
            <a:ext cx="3251159" cy="1324080"/>
          </a:xfrm>
        </p:spPr>
        <p:txBody>
          <a:bodyPr anchor="b"/>
          <a:lstStyle>
            <a:lvl1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spc="0" baseline="0">
                <a:solidFill>
                  <a:srgbClr val="000000"/>
                </a:solidFill>
                <a:latin typeface="Liberation Serif" pitchFamily="18"/>
              </a:defRPr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title" idx="4294967295"/>
          </p:nvPr>
        </p:nvSpPr>
        <p:spPr>
          <a:xfrm>
            <a:off x="4286160" y="816120"/>
            <a:ext cx="5102280" cy="4030560"/>
          </a:xfrm>
        </p:spPr>
        <p:txBody>
          <a:bodyPr anchor="t"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19" y="1701719"/>
            <a:ext cx="3251159" cy="3151080"/>
          </a:xfrm>
        </p:spPr>
        <p:txBody>
          <a:bodyPr anchorCtr="1"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BF118C-77B3-46D8-94B1-6F93A4FEA73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7792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56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ymbol zastępczy tytułu 2"/>
          <p:cNvSpPr txBox="1">
            <a:spLocks noGrp="1"/>
          </p:cNvSpPr>
          <p:nvPr>
            <p:ph type="title"/>
          </p:nvPr>
        </p:nvSpPr>
        <p:spPr>
          <a:xfrm>
            <a:off x="503999" y="2376000"/>
            <a:ext cx="9071640" cy="946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1"/>
          </p:nvPr>
        </p:nvSpPr>
        <p:spPr>
          <a:xfrm>
            <a:off x="503999" y="3564000"/>
            <a:ext cx="8870040" cy="1512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2"/>
          </p:nvPr>
        </p:nvSpPr>
        <p:spPr>
          <a:xfrm>
            <a:off x="503640" y="5165280"/>
            <a:ext cx="2348280" cy="3909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lvl="0" rtl="0" hangingPunct="0">
              <a:buNone/>
              <a:tabLst/>
              <a:defRPr lang="pl-PL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3"/>
          </p:nvPr>
        </p:nvSpPr>
        <p:spPr>
          <a:xfrm>
            <a:off x="3447000" y="5165280"/>
            <a:ext cx="3195000" cy="3909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1"/>
          <a:lstStyle>
            <a:lvl1pPr lvl="0" rtl="0" hangingPunct="0">
              <a:buNone/>
              <a:tabLst/>
              <a:defRPr lang="pl-PL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4"/>
          </p:nvPr>
        </p:nvSpPr>
        <p:spPr>
          <a:xfrm>
            <a:off x="7226640" y="5165280"/>
            <a:ext cx="2348280" cy="3909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D0D7137D-5F12-482C-8471-04D5D5806CD4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lvl="0" algn="ctr" rtl="0" hangingPunct="0">
        <a:buNone/>
        <a:tabLst/>
        <a:defRPr lang="pl-PL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Mangal" pitchFamily="2"/>
        </a:defRPr>
      </a:lvl1pPr>
    </p:titleStyle>
    <p:bodyStyle>
      <a:lvl1pPr marL="0" marR="0" lvl="0" indent="0" algn="ctr" rtl="0" hangingPunct="0">
        <a:lnSpc>
          <a:spcPct val="100000"/>
        </a:lnSpc>
        <a:spcBef>
          <a:spcPts val="0"/>
        </a:spcBef>
        <a:spcAft>
          <a:spcPts val="1054"/>
        </a:spcAft>
        <a:buSzPct val="45000"/>
        <a:buFont typeface="StarSymbol"/>
        <a:buChar char="●"/>
        <a:tabLst/>
        <a:defRPr lang="pl-PL" sz="2400" b="0" i="0" u="none" strike="noStrike" kern="1200" cap="none" spc="0" baseline="0">
          <a:solidFill>
            <a:srgbClr val="000000"/>
          </a:solidFill>
          <a:latin typeface="Liberation Serif" pitchFamily="18"/>
        </a:defRPr>
      </a:lvl1pPr>
      <a:lvl2pPr marL="685799" marR="0" lvl="1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75000"/>
        <a:buFont typeface="StarSymbol"/>
        <a:buChar char="–"/>
        <a:tabLst/>
        <a:defRPr lang="pl-PL" sz="2400" b="0" i="0" u="none" strike="noStrike" kern="1200" cap="none" spc="0" baseline="0">
          <a:solidFill>
            <a:srgbClr val="000000"/>
          </a:solidFill>
          <a:latin typeface="Calibri"/>
        </a:defRPr>
      </a:lvl2pPr>
      <a:lvl3pPr marL="1143000" marR="0" lvl="2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45000"/>
        <a:buFont typeface="StarSymbol"/>
        <a:buChar char="●"/>
        <a:tabLst/>
        <a:defRPr lang="pl-PL" sz="2000" b="0" i="0" u="none" strike="noStrike" kern="1200" cap="none" spc="0" baseline="0">
          <a:solidFill>
            <a:srgbClr val="000000"/>
          </a:solidFill>
          <a:latin typeface="Calibri"/>
        </a:defRPr>
      </a:lvl3pPr>
      <a:lvl4pPr marL="1600200" marR="0" lvl="3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75000"/>
        <a:buFont typeface="StarSymbol"/>
        <a:buChar char="–"/>
        <a:tabLst/>
        <a:defRPr lang="pl-PL" sz="1800" b="0" i="0" u="none" strike="noStrike" kern="1200" cap="none" spc="0" baseline="0">
          <a:solidFill>
            <a:srgbClr val="000000"/>
          </a:solidFill>
          <a:latin typeface="Calibri"/>
        </a:defRPr>
      </a:lvl4pPr>
      <a:lvl5pPr marL="2057400" marR="0" lvl="4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45000"/>
        <a:buFont typeface="StarSymbol"/>
        <a:buChar char="●"/>
        <a:tabLst/>
        <a:defRPr lang="pl-PL" sz="1800" b="0" i="0" u="none" strike="noStrike" kern="1200" cap="none" spc="0" baseline="0">
          <a:solidFill>
            <a:srgbClr val="000000"/>
          </a:solidFill>
          <a:latin typeface="Calibri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-1080"/>
            <a:ext cx="10080000" cy="5671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ymbol zastępczy tytułu 2"/>
          <p:cNvSpPr txBox="1">
            <a:spLocks noGrp="1"/>
          </p:cNvSpPr>
          <p:nvPr>
            <p:ph type="title"/>
          </p:nvPr>
        </p:nvSpPr>
        <p:spPr>
          <a:xfrm>
            <a:off x="503999" y="225720"/>
            <a:ext cx="7703999" cy="8539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1"/>
          </p:nvPr>
        </p:nvSpPr>
        <p:spPr>
          <a:xfrm>
            <a:off x="503999" y="1326600"/>
            <a:ext cx="8870040" cy="3288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2"/>
          </p:nvPr>
        </p:nvSpPr>
        <p:spPr>
          <a:xfrm>
            <a:off x="503999" y="5165280"/>
            <a:ext cx="2348280" cy="3909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lvl="0" rtl="0" hangingPunct="0">
              <a:buNone/>
              <a:tabLst/>
              <a:defRPr lang="pl-PL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3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1"/>
          <a:lstStyle>
            <a:lvl1pPr lvl="0" rtl="0" hangingPunct="0">
              <a:buNone/>
              <a:tabLst/>
              <a:defRPr lang="pl-PL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4"/>
          </p:nvPr>
        </p:nvSpPr>
        <p:spPr>
          <a:xfrm>
            <a:off x="7227000" y="5165280"/>
            <a:ext cx="2348280" cy="3909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907FE3A1-AF19-44BE-8AAB-9CBC815C4705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lvl="0" algn="ctr" rtl="0" hangingPunct="0">
        <a:buNone/>
        <a:tabLst/>
        <a:defRPr lang="pl-PL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Mangal" pitchFamily="2"/>
        </a:defRPr>
      </a:lvl1pPr>
    </p:titleStyle>
    <p:bodyStyle>
      <a:lvl1pPr marL="0" marR="0" lvl="0" indent="0" rtl="0" hangingPunct="0">
        <a:lnSpc>
          <a:spcPct val="100000"/>
        </a:lnSpc>
        <a:spcBef>
          <a:spcPts val="0"/>
        </a:spcBef>
        <a:spcAft>
          <a:spcPts val="1060"/>
        </a:spcAft>
        <a:buSzPct val="45000"/>
        <a:buFont typeface="StarSymbol"/>
        <a:buChar char="●"/>
        <a:tabLst/>
        <a:defRPr lang="pl-PL" sz="2400" b="0" i="0" u="none" strike="noStrike" kern="1200" cap="none" spc="0" baseline="0">
          <a:solidFill>
            <a:srgbClr val="000000"/>
          </a:solidFill>
          <a:latin typeface="Liberation Serif" pitchFamily="18"/>
        </a:defRPr>
      </a:lvl1pPr>
      <a:lvl2pPr marL="685799" marR="0" lvl="1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75000"/>
        <a:buFont typeface="StarSymbol"/>
        <a:buChar char="–"/>
        <a:tabLst/>
        <a:defRPr lang="pl-PL" sz="2400" b="0" i="0" u="none" strike="noStrike" kern="1200" cap="none" spc="0" baseline="0">
          <a:solidFill>
            <a:srgbClr val="000000"/>
          </a:solidFill>
          <a:latin typeface="Calibri"/>
        </a:defRPr>
      </a:lvl2pPr>
      <a:lvl3pPr marL="1143000" marR="0" lvl="2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45000"/>
        <a:buFont typeface="StarSymbol"/>
        <a:buChar char="●"/>
        <a:tabLst/>
        <a:defRPr lang="pl-PL" sz="2000" b="0" i="0" u="none" strike="noStrike" kern="1200" cap="none" spc="0" baseline="0">
          <a:solidFill>
            <a:srgbClr val="000000"/>
          </a:solidFill>
          <a:latin typeface="Calibri"/>
        </a:defRPr>
      </a:lvl3pPr>
      <a:lvl4pPr marL="1600200" marR="0" lvl="3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75000"/>
        <a:buFont typeface="StarSymbol"/>
        <a:buChar char="–"/>
        <a:tabLst/>
        <a:defRPr lang="pl-PL" sz="1800" b="0" i="0" u="none" strike="noStrike" kern="1200" cap="none" spc="0" baseline="0">
          <a:solidFill>
            <a:srgbClr val="000000"/>
          </a:solidFill>
          <a:latin typeface="Calibri"/>
        </a:defRPr>
      </a:lvl4pPr>
      <a:lvl5pPr marL="2057400" marR="0" lvl="4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45000"/>
        <a:buFont typeface="StarSymbol"/>
        <a:buChar char="●"/>
        <a:tabLst/>
        <a:defRPr lang="pl-PL" sz="1800" b="0" i="0" u="none" strike="noStrike" kern="1200" cap="none" spc="0" baseline="0">
          <a:solidFill>
            <a:srgbClr val="000000"/>
          </a:solidFill>
          <a:latin typeface="Calibri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56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ymbol zastępczy tytułu 2"/>
          <p:cNvSpPr txBox="1">
            <a:spLocks noGrp="1"/>
          </p:cNvSpPr>
          <p:nvPr>
            <p:ph type="title"/>
          </p:nvPr>
        </p:nvSpPr>
        <p:spPr>
          <a:xfrm>
            <a:off x="503999" y="225720"/>
            <a:ext cx="7703999" cy="8539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1"/>
          </p:nvPr>
        </p:nvSpPr>
        <p:spPr>
          <a:xfrm>
            <a:off x="503999" y="1326600"/>
            <a:ext cx="8870040" cy="3288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2"/>
          </p:nvPr>
        </p:nvSpPr>
        <p:spPr>
          <a:xfrm>
            <a:off x="503999" y="5165280"/>
            <a:ext cx="2348280" cy="3909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lvl="0" rtl="0" hangingPunct="0">
              <a:buNone/>
              <a:tabLst/>
              <a:defRPr lang="pl-PL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3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1"/>
          <a:lstStyle>
            <a:lvl1pPr lvl="0" rtl="0" hangingPunct="0">
              <a:buNone/>
              <a:tabLst/>
              <a:defRPr lang="pl-PL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4"/>
          </p:nvPr>
        </p:nvSpPr>
        <p:spPr>
          <a:xfrm>
            <a:off x="7227000" y="5165280"/>
            <a:ext cx="2348280" cy="3909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69B3CB11-FA84-4440-BAD7-CC1ACD82ADAD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lvl="0" algn="ctr" rtl="0" hangingPunct="0">
        <a:buNone/>
        <a:tabLst/>
        <a:defRPr lang="pl-PL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Mangal" pitchFamily="2"/>
        </a:defRPr>
      </a:lvl1pPr>
    </p:titleStyle>
    <p:bodyStyle>
      <a:lvl1pPr marL="0" marR="0" lvl="0" indent="0" rtl="0" hangingPunct="0">
        <a:lnSpc>
          <a:spcPct val="100000"/>
        </a:lnSpc>
        <a:spcBef>
          <a:spcPts val="0"/>
        </a:spcBef>
        <a:spcAft>
          <a:spcPts val="1060"/>
        </a:spcAft>
        <a:buSzPct val="45000"/>
        <a:buFont typeface="StarSymbol"/>
        <a:buChar char="●"/>
        <a:tabLst/>
        <a:defRPr lang="pl-PL" sz="2400" b="0" i="0" u="none" strike="noStrike" kern="1200" cap="none" spc="0" baseline="0">
          <a:solidFill>
            <a:srgbClr val="000000"/>
          </a:solidFill>
          <a:latin typeface="Liberation Serif" pitchFamily="18"/>
        </a:defRPr>
      </a:lvl1pPr>
      <a:lvl2pPr marL="685799" marR="0" lvl="1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75000"/>
        <a:buFont typeface="StarSymbol"/>
        <a:buChar char="–"/>
        <a:tabLst/>
        <a:defRPr lang="pl-PL" sz="2400" b="0" i="0" u="none" strike="noStrike" kern="1200" cap="none" spc="0" baseline="0">
          <a:solidFill>
            <a:srgbClr val="000000"/>
          </a:solidFill>
          <a:latin typeface="Calibri"/>
        </a:defRPr>
      </a:lvl2pPr>
      <a:lvl3pPr marL="1143000" marR="0" lvl="2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45000"/>
        <a:buFont typeface="StarSymbol"/>
        <a:buChar char="●"/>
        <a:tabLst/>
        <a:defRPr lang="pl-PL" sz="2000" b="0" i="0" u="none" strike="noStrike" kern="1200" cap="none" spc="0" baseline="0">
          <a:solidFill>
            <a:srgbClr val="000000"/>
          </a:solidFill>
          <a:latin typeface="Calibri"/>
        </a:defRPr>
      </a:lvl3pPr>
      <a:lvl4pPr marL="1600200" marR="0" lvl="3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75000"/>
        <a:buFont typeface="StarSymbol"/>
        <a:buChar char="–"/>
        <a:tabLst/>
        <a:defRPr lang="pl-PL" sz="1800" b="0" i="0" u="none" strike="noStrike" kern="1200" cap="none" spc="0" baseline="0">
          <a:solidFill>
            <a:srgbClr val="000000"/>
          </a:solidFill>
          <a:latin typeface="Calibri"/>
        </a:defRPr>
      </a:lvl4pPr>
      <a:lvl5pPr marL="2057400" marR="0" lvl="4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45000"/>
        <a:buFont typeface="StarSymbol"/>
        <a:buChar char="●"/>
        <a:tabLst/>
        <a:defRPr lang="pl-PL" sz="1800" b="0" i="0" u="none" strike="noStrike" kern="1200" cap="none" spc="0" baseline="0">
          <a:solidFill>
            <a:srgbClr val="000000"/>
          </a:solidFill>
          <a:latin typeface="Calibri"/>
        </a:defRPr>
      </a:lvl5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56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ymbol zastępczy tytułu 2"/>
          <p:cNvSpPr txBox="1">
            <a:spLocks noGrp="1"/>
          </p:cNvSpPr>
          <p:nvPr>
            <p:ph type="title"/>
          </p:nvPr>
        </p:nvSpPr>
        <p:spPr>
          <a:xfrm>
            <a:off x="503999" y="225720"/>
            <a:ext cx="7703999" cy="8539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1"/>
          </p:nvPr>
        </p:nvSpPr>
        <p:spPr>
          <a:xfrm>
            <a:off x="503999" y="1326600"/>
            <a:ext cx="8870040" cy="328823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2"/>
          </p:nvPr>
        </p:nvSpPr>
        <p:spPr>
          <a:xfrm>
            <a:off x="503999" y="5165280"/>
            <a:ext cx="2348280" cy="3909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lvl="0" rtl="0" hangingPunct="0">
              <a:buNone/>
              <a:tabLst/>
              <a:defRPr lang="pl-PL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3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1"/>
          <a:lstStyle>
            <a:lvl1pPr lvl="0" rtl="0" hangingPunct="0">
              <a:buNone/>
              <a:tabLst/>
              <a:defRPr lang="pl-PL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4"/>
          </p:nvPr>
        </p:nvSpPr>
        <p:spPr>
          <a:xfrm>
            <a:off x="7227000" y="5165280"/>
            <a:ext cx="2348280" cy="3909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DF3FAC6E-AF09-468D-A1A5-996D6FDB5954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lvl="0" algn="ctr" rtl="0" hangingPunct="0">
        <a:buNone/>
        <a:tabLst/>
        <a:defRPr lang="pl-PL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  <a:cs typeface="Mangal" pitchFamily="2"/>
        </a:defRPr>
      </a:lvl1pPr>
    </p:titleStyle>
    <p:bodyStyle>
      <a:lvl1pPr marL="0" marR="0" lvl="0" indent="0" rtl="0" hangingPunct="0">
        <a:lnSpc>
          <a:spcPct val="100000"/>
        </a:lnSpc>
        <a:spcBef>
          <a:spcPts val="0"/>
        </a:spcBef>
        <a:spcAft>
          <a:spcPts val="1060"/>
        </a:spcAft>
        <a:buSzPct val="45000"/>
        <a:buFont typeface="StarSymbol"/>
        <a:buChar char="●"/>
        <a:tabLst/>
        <a:defRPr lang="pl-PL" sz="2400" b="0" i="0" u="none" strike="noStrike" kern="1200" cap="none" spc="0" baseline="0">
          <a:solidFill>
            <a:srgbClr val="000000"/>
          </a:solidFill>
          <a:latin typeface="Liberation Serif" pitchFamily="18"/>
        </a:defRPr>
      </a:lvl1pPr>
      <a:lvl2pPr marL="685799" marR="0" lvl="1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75000"/>
        <a:buFont typeface="StarSymbol"/>
        <a:buChar char="–"/>
        <a:tabLst/>
        <a:defRPr lang="pl-PL" sz="2400" b="0" i="0" u="none" strike="noStrike" kern="1200" cap="none" spc="0" baseline="0">
          <a:solidFill>
            <a:srgbClr val="000000"/>
          </a:solidFill>
          <a:latin typeface="Calibri"/>
        </a:defRPr>
      </a:lvl2pPr>
      <a:lvl3pPr marL="1143000" marR="0" lvl="2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45000"/>
        <a:buFont typeface="StarSymbol"/>
        <a:buChar char="●"/>
        <a:tabLst/>
        <a:defRPr lang="pl-PL" sz="2000" b="0" i="0" u="none" strike="noStrike" kern="1200" cap="none" spc="0" baseline="0">
          <a:solidFill>
            <a:srgbClr val="000000"/>
          </a:solidFill>
          <a:latin typeface="Calibri"/>
        </a:defRPr>
      </a:lvl3pPr>
      <a:lvl4pPr marL="1600200" marR="0" lvl="3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75000"/>
        <a:buFont typeface="StarSymbol"/>
        <a:buChar char="–"/>
        <a:tabLst/>
        <a:defRPr lang="pl-PL" sz="1800" b="0" i="0" u="none" strike="noStrike" kern="1200" cap="none" spc="0" baseline="0">
          <a:solidFill>
            <a:srgbClr val="000000"/>
          </a:solidFill>
          <a:latin typeface="Calibri"/>
        </a:defRPr>
      </a:lvl4pPr>
      <a:lvl5pPr marL="2057400" marR="0" lvl="4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45000"/>
        <a:buFont typeface="StarSymbol"/>
        <a:buChar char="●"/>
        <a:tabLst/>
        <a:defRPr lang="pl-PL" sz="1800" b="0" i="0" u="none" strike="noStrike" kern="1200" cap="none" spc="0" baseline="0">
          <a:solidFill>
            <a:srgbClr val="000000"/>
          </a:solidFill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288360" y="216000"/>
            <a:ext cx="9071640" cy="9468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l-PL" sz="26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>Historia szkoły i społeczności szkolnej w Kwaczale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503999" y="3564000"/>
            <a:ext cx="8870040" cy="1944000"/>
          </a:xfrm>
        </p:spPr>
        <p:txBody>
          <a:bodyPr anchorCtr="1"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15999" y="1134000"/>
            <a:ext cx="5537520" cy="415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584000" y="1731960"/>
            <a:ext cx="6912000" cy="2531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>
                <a:latin typeface="Liberation Sans" pitchFamily="34"/>
              </a:defRPr>
            </a:pPr>
            <a:r>
              <a:rPr lang="pl-PL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Liberation Sans" pitchFamily="34"/>
                <a:ea typeface="Microsoft YaHei" pitchFamily="2"/>
                <a:cs typeface="Mangal" pitchFamily="2"/>
              </a:rPr>
              <a:t>Lata 1948-1960 są praktycznie całkowicie pominięte w kronikach szkolnych.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>
                <a:latin typeface="Liberation Sans" pitchFamily="34"/>
              </a:defRPr>
            </a:pPr>
            <a:r>
              <a:rPr lang="pl-PL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Liberation Sans" pitchFamily="34"/>
                <a:ea typeface="Microsoft YaHei" pitchFamily="2"/>
                <a:cs typeface="Mangal" pitchFamily="2"/>
              </a:rPr>
              <a:t>Pojawiają się niewielkie urywki dotyczące działalności biblioteki i odbudowywania sytemu oświaty.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>
                <a:latin typeface="Liberation Sans" pitchFamily="34"/>
              </a:defRPr>
            </a:pPr>
            <a:r>
              <a:rPr lang="pl-PL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Liberation Sans" pitchFamily="34"/>
                <a:ea typeface="Microsoft YaHei" pitchFamily="2"/>
                <a:cs typeface="Mangal" pitchFamily="2"/>
              </a:rPr>
              <a:t>Są wzmianki na temat ilości uczniów w poszczególnych klasach oraz zatrudnionych nauczycieli.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>
                <a:latin typeface="Liberation Sans" pitchFamily="34"/>
              </a:defRPr>
            </a:pPr>
            <a:r>
              <a:rPr lang="pl-PL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latin typeface="Liberation Sans" pitchFamily="34"/>
                <a:ea typeface="Microsoft YaHei" pitchFamily="2"/>
                <a:cs typeface="Mangal" pitchFamily="2"/>
              </a:rPr>
              <a:t>Brak informacji na temat władz szkolnych czy wyposażenia szkoły.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l-PL" sz="26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>Rozbudowa szkoły z 1962 roku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77600" y="0"/>
            <a:ext cx="3902400" cy="56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40000" y="1007999"/>
            <a:ext cx="2666520" cy="500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57480" y="1007999"/>
            <a:ext cx="2666520" cy="5145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999" y="225720"/>
            <a:ext cx="3839400" cy="63144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l-PL" sz="2600">
                <a:solidFill>
                  <a:srgbClr val="000000"/>
                </a:solidFill>
                <a:latin typeface="Liberation Serif" pitchFamily="18"/>
              </a:rPr>
              <a:t>Początki nowej szkoły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360000" y="1326600"/>
            <a:ext cx="4392000" cy="2345400"/>
          </a:xfrm>
        </p:spPr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1060"/>
              </a:spcAft>
              <a:buNone/>
            </a:pPr>
            <a:r>
              <a:rPr lang="pl-PL" sz="2000">
                <a:latin typeface="Liberation Serif" pitchFamily="18"/>
              </a:rPr>
              <a:t>Z inicjatywy i przy zaangażowaniu mieszkańców Kwaczały w 1960 roku rozpoczyna się budowa nowej szkoły.</a:t>
            </a:r>
          </a:p>
          <a:p>
            <a:pPr marL="0" lvl="0" indent="0">
              <a:spcBef>
                <a:spcPts val="0"/>
              </a:spcBef>
              <a:spcAft>
                <a:spcPts val="1060"/>
              </a:spcAft>
              <a:buNone/>
            </a:pPr>
            <a:r>
              <a:rPr lang="pl-PL" sz="2000">
                <a:latin typeface="Liberation Serif" pitchFamily="18"/>
              </a:rPr>
              <a:t>Dzisiaj mówimy o niej „stara część”.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08000" y="-72000"/>
            <a:ext cx="4868640" cy="590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l-PL" sz="26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>Otwarcie nowej szkoły w 1962 roku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32400">
            <a:off x="5097513" y="1905946"/>
            <a:ext cx="5605200" cy="2090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288000" y="1368000"/>
            <a:ext cx="4752000" cy="97554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pl-PL" sz="20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Segoe UI" pitchFamily="2"/>
                <a:cs typeface="Tahoma" pitchFamily="2"/>
              </a:rPr>
              <a:t>3 września 1962 roku odbyło się uroczyste otwarcie nowej szkoły w </a:t>
            </a:r>
            <a:r>
              <a:rPr lang="pl-PL" sz="2000" b="0" i="0" u="none" strike="noStrike" kern="1200" cap="none" spc="0" baseline="0" dirty="0" err="1" smtClean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Segoe UI" pitchFamily="2"/>
                <a:cs typeface="Tahoma" pitchFamily="2"/>
              </a:rPr>
              <a:t>Kwaczale</a:t>
            </a:r>
            <a:r>
              <a:rPr lang="pl-PL" sz="2000" b="0" i="0" u="none" strike="noStrike" kern="1200" cap="none" spc="0" baseline="0" dirty="0" smtClean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Segoe UI" pitchFamily="2"/>
                <a:cs typeface="Tahoma" pitchFamily="2"/>
              </a:rPr>
              <a:t/>
            </a:r>
            <a:br>
              <a:rPr lang="pl-PL" sz="2000" b="0" i="0" u="none" strike="noStrike" kern="1200" cap="none" spc="0" baseline="0" dirty="0" smtClean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Segoe UI" pitchFamily="2"/>
                <a:cs typeface="Tahoma" pitchFamily="2"/>
              </a:rPr>
            </a:br>
            <a:r>
              <a:rPr lang="pl-PL" sz="2000" b="0" i="0" u="none" strike="noStrike" kern="1200" cap="none" spc="0" baseline="0" dirty="0" smtClean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Segoe UI" pitchFamily="2"/>
                <a:cs typeface="Tahoma" pitchFamily="2"/>
              </a:rPr>
              <a:t> </a:t>
            </a:r>
            <a:r>
              <a:rPr lang="pl-PL" sz="20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Segoe UI" pitchFamily="2"/>
                <a:cs typeface="Tahoma" pitchFamily="2"/>
              </a:rPr>
              <a:t>i rozpoczęcie roku szkolnego.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l-PL" sz="26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>Budowa części „C”</a:t>
            </a:r>
            <a:br>
              <a:rPr lang="pl-PL" sz="2600">
                <a:solidFill>
                  <a:srgbClr val="000000"/>
                </a:solidFill>
                <a:latin typeface="Liberation Serif" pitchFamily="18"/>
                <a:cs typeface="Tahoma" pitchFamily="2"/>
              </a:rPr>
            </a:br>
            <a:r>
              <a:rPr lang="pl-PL" sz="26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>początek lat 90 XX wieku</a:t>
            </a:r>
            <a:r>
              <a:rPr lang="pl-PL" sz="24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/>
            </a:r>
            <a:br>
              <a:rPr lang="pl-PL" sz="2400">
                <a:solidFill>
                  <a:srgbClr val="000000"/>
                </a:solidFill>
                <a:latin typeface="Liberation Serif" pitchFamily="18"/>
                <a:cs typeface="Tahoma" pitchFamily="2"/>
              </a:rPr>
            </a:br>
            <a:endParaRPr lang="pl-PL" sz="2400">
              <a:solidFill>
                <a:srgbClr val="000000"/>
              </a:solidFill>
              <a:latin typeface="Liberation Serif" pitchFamily="18"/>
              <a:cs typeface="Tahoma" pitchFamily="2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31200">
            <a:off x="-4908941" y="3691937"/>
            <a:ext cx="3279240" cy="677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840000" y="-288000"/>
            <a:ext cx="3609360" cy="74599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288000" y="1224000"/>
            <a:ext cx="6246000" cy="156532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pl-PL" sz="20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Segoe UI" pitchFamily="2"/>
                <a:cs typeface="Tahoma" pitchFamily="2"/>
              </a:rPr>
              <a:t>Podczas budowy części „C” między innymi została </a:t>
            </a:r>
            <a:r>
              <a:rPr lang="pl-PL" sz="2000" b="0" i="0" u="none" strike="noStrike" kern="1200" cap="none" spc="0" baseline="0" dirty="0" smtClean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Segoe UI" pitchFamily="2"/>
                <a:cs typeface="Tahoma" pitchFamily="2"/>
              </a:rPr>
              <a:t>dobudowana</a:t>
            </a:r>
            <a:r>
              <a:rPr lang="pl-PL" sz="2000" b="0" i="0" u="none" strike="noStrike" kern="1200" cap="none" spc="0" dirty="0" smtClean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Segoe UI" pitchFamily="2"/>
                <a:cs typeface="Tahoma" pitchFamily="2"/>
              </a:rPr>
              <a:t> </a:t>
            </a:r>
            <a:r>
              <a:rPr lang="pl-PL" sz="2000" b="0" i="0" u="none" strike="noStrike" kern="1200" cap="none" spc="0" baseline="0" dirty="0" smtClean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Segoe UI" pitchFamily="2"/>
                <a:cs typeface="Tahoma" pitchFamily="2"/>
              </a:rPr>
              <a:t>sala </a:t>
            </a:r>
            <a:r>
              <a:rPr lang="pl-PL" sz="20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Segoe UI" pitchFamily="2"/>
                <a:cs typeface="Tahoma" pitchFamily="2"/>
              </a:rPr>
              <a:t>gimnastyczna z zapleczem, kilka klas, gabinet pielęgniarki, stołówka, kuchnia, biblioteka, łazienki, pokój nauczycielski, sekretariat i gabinet dyrektora oraz pomieszczenia gospodarcze.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l-PL" sz="26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>Otwarcie części „C”</a:t>
            </a:r>
          </a:p>
        </p:txBody>
      </p:sp>
      <p:pic>
        <p:nvPicPr>
          <p:cNvPr id="3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979200"/>
            <a:ext cx="2592000" cy="53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32800" y="1007999"/>
            <a:ext cx="2743199" cy="566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768000" y="936000"/>
            <a:ext cx="2689920" cy="611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rot="5372400">
            <a:off x="556963" y="4325850"/>
            <a:ext cx="2249280" cy="83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999" y="-438839"/>
            <a:ext cx="4765319" cy="691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58400" y="-129240"/>
            <a:ext cx="3441600" cy="7113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l-PL" sz="26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>Józef Patelski i szkoła w Kwaczale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417960" y="1296000"/>
            <a:ext cx="9230040" cy="3288239"/>
          </a:xfrm>
        </p:spPr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1060"/>
              </a:spcAft>
              <a:buNone/>
            </a:pPr>
            <a:r>
              <a:rPr lang="pl-PL" sz="2000">
                <a:latin typeface="Liberation Serif" pitchFamily="18"/>
                <a:cs typeface="Tahoma" pitchFamily="2"/>
              </a:rPr>
              <a:t>Józef Patelski jest patronem szkoły w Kwaczale i dumnie prezentuje się na  sztandarze, który szkoła otrzymała 19 marca 2007 roku.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92000" y="2088000"/>
            <a:ext cx="5400000" cy="3594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32000" y="1224000"/>
            <a:ext cx="5832000" cy="23169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l-PL" sz="24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>Józef Patelski - kapitan, uczestnik powstań narodowych, działacz społeczny, założyciel biblioteki i szkoły w Kwaczale.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92000" y="503999"/>
            <a:ext cx="3600000" cy="4342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l-PL" sz="26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>Młodość Józefa Patelskiego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129960" y="1326600"/>
            <a:ext cx="5990040" cy="3288239"/>
          </a:xfrm>
        </p:spPr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1060"/>
              </a:spcAft>
              <a:buNone/>
            </a:pPr>
            <a:r>
              <a:rPr lang="pl-PL" sz="2000" dirty="0">
                <a:latin typeface="Liberation Serif" pitchFamily="18"/>
                <a:cs typeface="Tahoma" pitchFamily="2"/>
              </a:rPr>
              <a:t>Urodził się w zubożałej rodzinie szlacheckiej jako syn Pawła </a:t>
            </a:r>
            <a:r>
              <a:rPr lang="pl-PL" sz="2000" dirty="0" err="1">
                <a:latin typeface="Liberation Serif" pitchFamily="18"/>
                <a:cs typeface="Tahoma" pitchFamily="2"/>
              </a:rPr>
              <a:t>Patelskiego</a:t>
            </a:r>
            <a:r>
              <a:rPr lang="pl-PL" sz="2000" dirty="0">
                <a:latin typeface="Liberation Serif" pitchFamily="18"/>
                <a:cs typeface="Tahoma" pitchFamily="2"/>
              </a:rPr>
              <a:t> i Konstancji z Czyżowskich. Około 1812 roku rodzice przenieśli się do kolonii zakładanej </a:t>
            </a:r>
            <a:r>
              <a:rPr lang="pl-PL" sz="2000" dirty="0" smtClean="0">
                <a:latin typeface="Liberation Serif" pitchFamily="18"/>
                <a:cs typeface="Tahoma" pitchFamily="2"/>
              </a:rPr>
              <a:t/>
            </a:r>
            <a:br>
              <a:rPr lang="pl-PL" sz="2000" dirty="0" smtClean="0">
                <a:latin typeface="Liberation Serif" pitchFamily="18"/>
                <a:cs typeface="Tahoma" pitchFamily="2"/>
              </a:rPr>
            </a:br>
            <a:r>
              <a:rPr lang="pl-PL" sz="2000" dirty="0" smtClean="0">
                <a:latin typeface="Liberation Serif" pitchFamily="18"/>
                <a:cs typeface="Tahoma" pitchFamily="2"/>
              </a:rPr>
              <a:t>w </a:t>
            </a:r>
            <a:r>
              <a:rPr lang="pl-PL" sz="2000" dirty="0">
                <a:latin typeface="Liberation Serif" pitchFamily="18"/>
                <a:cs typeface="Tahoma" pitchFamily="2"/>
              </a:rPr>
              <a:t>Alwerni. Dziecięce lata spędzał w Porębie </a:t>
            </a:r>
            <a:r>
              <a:rPr lang="pl-PL" sz="2000" dirty="0" err="1">
                <a:latin typeface="Liberation Serif" pitchFamily="18"/>
                <a:cs typeface="Tahoma" pitchFamily="2"/>
              </a:rPr>
              <a:t>Żegoty</a:t>
            </a:r>
            <a:r>
              <a:rPr lang="pl-PL" sz="2000" dirty="0">
                <a:latin typeface="Liberation Serif" pitchFamily="18"/>
                <a:cs typeface="Tahoma" pitchFamily="2"/>
              </a:rPr>
              <a:t>. Początkowe nauki pobierał w klasztorze oo. Bernardynów w Alwerni, następnie zaś ukończył trzy klasy </a:t>
            </a:r>
            <a:r>
              <a:rPr lang="pl-PL" sz="2000" dirty="0" smtClean="0">
                <a:latin typeface="Liberation Serif" pitchFamily="18"/>
                <a:cs typeface="Tahoma" pitchFamily="2"/>
              </a:rPr>
              <a:t/>
            </a:r>
            <a:br>
              <a:rPr lang="pl-PL" sz="2000" dirty="0" smtClean="0">
                <a:latin typeface="Liberation Serif" pitchFamily="18"/>
                <a:cs typeface="Tahoma" pitchFamily="2"/>
              </a:rPr>
            </a:br>
            <a:r>
              <a:rPr lang="pl-PL" sz="2000" dirty="0" smtClean="0">
                <a:latin typeface="Liberation Serif" pitchFamily="18"/>
                <a:cs typeface="Tahoma" pitchFamily="2"/>
              </a:rPr>
              <a:t>w </a:t>
            </a:r>
            <a:r>
              <a:rPr lang="pl-PL" sz="2000" dirty="0">
                <a:latin typeface="Liberation Serif" pitchFamily="18"/>
                <a:cs typeface="Tahoma" pitchFamily="2"/>
              </a:rPr>
              <a:t>Gimnazjum Św. Anny w Krakowie.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263999" y="1224000"/>
            <a:ext cx="3558960" cy="3076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l-PL" sz="26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>Początki naszej szkoły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503999" y="1326600"/>
            <a:ext cx="4392000" cy="3288239"/>
          </a:xfrm>
        </p:spPr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1060"/>
              </a:spcAft>
              <a:buNone/>
            </a:pPr>
            <a:r>
              <a:rPr lang="pl-PL" sz="2000">
                <a:latin typeface="Liberation Serif" pitchFamily="18"/>
                <a:cs typeface="Tahoma" pitchFamily="2"/>
              </a:rPr>
              <a:t>Początki szkoły w Kwaczale sięgają 1830 roku. Budynkiem, w którym początkowo mieściła się szkoła, była zwykła, wiejska chałupa.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81560" y="1440000"/>
            <a:ext cx="1846439" cy="3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446240" y="216000"/>
            <a:ext cx="1985760" cy="41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l-PL" sz="26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>Kariera wojskowa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720000" y="1152000"/>
            <a:ext cx="8856000" cy="4031999"/>
          </a:xfrm>
        </p:spPr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spcAft>
                <a:spcPts val="1060"/>
              </a:spcAft>
              <a:buNone/>
            </a:pPr>
            <a:r>
              <a:rPr lang="pl-PL" sz="2000" dirty="0" err="1">
                <a:latin typeface="Liberation Serif" pitchFamily="18"/>
                <a:cs typeface="Tahoma" pitchFamily="2"/>
              </a:rPr>
              <a:t>Patelski</a:t>
            </a:r>
            <a:r>
              <a:rPr lang="pl-PL" sz="2000" dirty="0">
                <a:latin typeface="Liberation Serif" pitchFamily="18"/>
                <a:cs typeface="Tahoma" pitchFamily="2"/>
              </a:rPr>
              <a:t> rozpoczął karierę wojskową w 1823 roku jako ochotnik w 1 Pułku Strzelców Pieszych armii Królestwa Polskiego dowodzonym przez generała Piotra </a:t>
            </a:r>
            <a:r>
              <a:rPr lang="pl-PL" sz="2000" dirty="0" err="1">
                <a:latin typeface="Liberation Serif" pitchFamily="18"/>
                <a:cs typeface="Tahoma" pitchFamily="2"/>
              </a:rPr>
              <a:t>Szembeka</a:t>
            </a:r>
            <a:r>
              <a:rPr lang="pl-PL" sz="2000" dirty="0">
                <a:latin typeface="Liberation Serif" pitchFamily="18"/>
                <a:cs typeface="Tahoma" pitchFamily="2"/>
              </a:rPr>
              <a:t>. </a:t>
            </a:r>
            <a:r>
              <a:rPr lang="pl-PL" sz="2000" dirty="0" smtClean="0">
                <a:latin typeface="Liberation Serif" pitchFamily="18"/>
                <a:cs typeface="Tahoma" pitchFamily="2"/>
              </a:rPr>
              <a:t/>
            </a:r>
            <a:br>
              <a:rPr lang="pl-PL" sz="2000" dirty="0" smtClean="0">
                <a:latin typeface="Liberation Serif" pitchFamily="18"/>
                <a:cs typeface="Tahoma" pitchFamily="2"/>
              </a:rPr>
            </a:br>
            <a:r>
              <a:rPr lang="pl-PL" sz="2000" dirty="0" smtClean="0">
                <a:latin typeface="Liberation Serif" pitchFamily="18"/>
                <a:cs typeface="Tahoma" pitchFamily="2"/>
              </a:rPr>
              <a:t>W </a:t>
            </a:r>
            <a:r>
              <a:rPr lang="pl-PL" sz="2000" dirty="0">
                <a:latin typeface="Liberation Serif" pitchFamily="18"/>
                <a:cs typeface="Tahoma" pitchFamily="2"/>
              </a:rPr>
              <a:t>1824 awansował na podoficera kompanii karabinierów, a następnie, w tym samym, roku na starszego sierżanta. W 1826 wstąpił do szkoły podchorążych w </a:t>
            </a:r>
            <a:r>
              <a:rPr lang="pl-PL" sz="2000" dirty="0" smtClean="0">
                <a:latin typeface="Liberation Serif" pitchFamily="18"/>
                <a:cs typeface="Tahoma" pitchFamily="2"/>
              </a:rPr>
              <a:t>Warszawie</a:t>
            </a:r>
            <a:br>
              <a:rPr lang="pl-PL" sz="2000" dirty="0" smtClean="0">
                <a:latin typeface="Liberation Serif" pitchFamily="18"/>
                <a:cs typeface="Tahoma" pitchFamily="2"/>
              </a:rPr>
            </a:br>
            <a:r>
              <a:rPr lang="pl-PL" sz="2000" dirty="0" smtClean="0">
                <a:latin typeface="Liberation Serif" pitchFamily="18"/>
                <a:cs typeface="Tahoma" pitchFamily="2"/>
              </a:rPr>
              <a:t> </a:t>
            </a:r>
            <a:r>
              <a:rPr lang="pl-PL" sz="2000" dirty="0">
                <a:latin typeface="Liberation Serif" pitchFamily="18"/>
                <a:cs typeface="Tahoma" pitchFamily="2"/>
              </a:rPr>
              <a:t>i wraz z całą szkołą wziął udział w powstaniu listopadowym, awansując 9 grudnia 1830 na podporucznika. Walczył w bitwach pod Grochowem, Liwem i Tykocinem, odznaczył się pod Ostrołęką, za co 13 czerwca 1831 otrzymał stopień porucznika</a:t>
            </a:r>
            <a:r>
              <a:rPr lang="pl-PL" sz="2000" dirty="0" smtClean="0">
                <a:latin typeface="Liberation Serif" pitchFamily="18"/>
                <a:cs typeface="Tahoma" pitchFamily="2"/>
              </a:rPr>
              <a:t>.</a:t>
            </a:r>
            <a:br>
              <a:rPr lang="pl-PL" sz="2000" dirty="0" smtClean="0">
                <a:latin typeface="Liberation Serif" pitchFamily="18"/>
                <a:cs typeface="Tahoma" pitchFamily="2"/>
              </a:rPr>
            </a:br>
            <a:r>
              <a:rPr lang="pl-PL" sz="2000" dirty="0" smtClean="0">
                <a:latin typeface="Liberation Serif" pitchFamily="18"/>
                <a:cs typeface="Tahoma" pitchFamily="2"/>
              </a:rPr>
              <a:t>Brał </a:t>
            </a:r>
            <a:r>
              <a:rPr lang="pl-PL" sz="2000" dirty="0">
                <a:latin typeface="Liberation Serif" pitchFamily="18"/>
                <a:cs typeface="Tahoma" pitchFamily="2"/>
              </a:rPr>
              <a:t>udział w bitwie pod Mińskiem Mazowieckim, a we wrześniu 1831 objął dowództwo kompanii i na jej czele walczył w obronie Warszawy. 17 września 1831 został odznaczony Złotym Krzyżem Virtuti Militari i awansował na kapitana. </a:t>
            </a:r>
            <a:r>
              <a:rPr lang="pl-PL" sz="2000" dirty="0" smtClean="0">
                <a:latin typeface="Liberation Serif" pitchFamily="18"/>
                <a:cs typeface="Tahoma" pitchFamily="2"/>
              </a:rPr>
              <a:t/>
            </a:r>
            <a:br>
              <a:rPr lang="pl-PL" sz="2000" dirty="0" smtClean="0">
                <a:latin typeface="Liberation Serif" pitchFamily="18"/>
                <a:cs typeface="Tahoma" pitchFamily="2"/>
              </a:rPr>
            </a:br>
            <a:r>
              <a:rPr lang="pl-PL" sz="2000" dirty="0" smtClean="0">
                <a:latin typeface="Liberation Serif" pitchFamily="18"/>
                <a:cs typeface="Tahoma" pitchFamily="2"/>
              </a:rPr>
              <a:t>Po </a:t>
            </a:r>
            <a:r>
              <a:rPr lang="pl-PL" sz="2000" dirty="0">
                <a:latin typeface="Liberation Serif" pitchFamily="18"/>
                <a:cs typeface="Tahoma" pitchFamily="2"/>
              </a:rPr>
              <a:t>upadku powstania powrócił do Poręby </a:t>
            </a:r>
            <a:r>
              <a:rPr lang="pl-PL" sz="2000" dirty="0" err="1">
                <a:latin typeface="Liberation Serif" pitchFamily="18"/>
                <a:cs typeface="Tahoma" pitchFamily="2"/>
              </a:rPr>
              <a:t>Żegoty</a:t>
            </a:r>
            <a:r>
              <a:rPr lang="pl-PL" sz="2000" dirty="0">
                <a:latin typeface="Liberation Serif" pitchFamily="18"/>
                <a:cs typeface="Tahoma" pitchFamily="2"/>
              </a:rPr>
              <a:t>. Ukrywał się przed </a:t>
            </a:r>
            <a:r>
              <a:rPr lang="pl-PL" sz="2000" dirty="0" smtClean="0">
                <a:latin typeface="Liberation Serif" pitchFamily="18"/>
                <a:cs typeface="Tahoma" pitchFamily="2"/>
              </a:rPr>
              <a:t>Rosjanami</a:t>
            </a:r>
            <a:br>
              <a:rPr lang="pl-PL" sz="2000" dirty="0" smtClean="0">
                <a:latin typeface="Liberation Serif" pitchFamily="18"/>
                <a:cs typeface="Tahoma" pitchFamily="2"/>
              </a:rPr>
            </a:br>
            <a:r>
              <a:rPr lang="pl-PL" sz="2000" dirty="0" smtClean="0">
                <a:latin typeface="Liberation Serif" pitchFamily="18"/>
                <a:cs typeface="Tahoma" pitchFamily="2"/>
              </a:rPr>
              <a:t>w </a:t>
            </a:r>
            <a:r>
              <a:rPr lang="pl-PL" sz="2000" dirty="0">
                <a:latin typeface="Liberation Serif" pitchFamily="18"/>
                <a:cs typeface="Tahoma" pitchFamily="2"/>
              </a:rPr>
              <a:t>Płazie u Wincentego </a:t>
            </a:r>
            <a:r>
              <a:rPr lang="pl-PL" sz="2000" dirty="0" err="1">
                <a:latin typeface="Liberation Serif" pitchFamily="18"/>
                <a:cs typeface="Tahoma" pitchFamily="2"/>
              </a:rPr>
              <a:t>Szemberka</a:t>
            </a:r>
            <a:r>
              <a:rPr lang="pl-PL" sz="2000" dirty="0">
                <a:latin typeface="Liberation Serif" pitchFamily="18"/>
                <a:cs typeface="Tahoma" pitchFamily="2"/>
              </a:rPr>
              <a:t> i wuja Franciszka Czyżowskiego właściciela wsi </a:t>
            </a:r>
            <a:r>
              <a:rPr lang="pl-PL" sz="2000" dirty="0" err="1">
                <a:latin typeface="Liberation Serif" pitchFamily="18"/>
                <a:cs typeface="Tahoma" pitchFamily="2"/>
              </a:rPr>
              <a:t>Kwaczała</a:t>
            </a:r>
            <a:r>
              <a:rPr lang="pl-PL" sz="2000" dirty="0">
                <a:latin typeface="Liberation Serif" pitchFamily="18"/>
                <a:cs typeface="Tahoma" pitchFamily="2"/>
              </a:rPr>
              <a:t> na zasadzie wieczystej dzierżawy.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l-PL" sz="26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>Życie prywatne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spcAft>
                <a:spcPts val="1060"/>
              </a:spcAft>
              <a:buNone/>
            </a:pPr>
            <a:r>
              <a:rPr lang="pl-PL" sz="2000" dirty="0">
                <a:latin typeface="Liberation Serif" pitchFamily="18"/>
                <a:cs typeface="Tahoma" pitchFamily="2"/>
              </a:rPr>
              <a:t>W 1832 roku ożenił się ze swoją kuzynką Julią Czyżowską, po czym zamieszkał </a:t>
            </a:r>
            <a:r>
              <a:rPr lang="pl-PL" sz="2000" dirty="0" smtClean="0">
                <a:latin typeface="Liberation Serif" pitchFamily="18"/>
                <a:cs typeface="Tahoma" pitchFamily="2"/>
              </a:rPr>
              <a:t/>
            </a:r>
            <a:br>
              <a:rPr lang="pl-PL" sz="2000" dirty="0" smtClean="0">
                <a:latin typeface="Liberation Serif" pitchFamily="18"/>
                <a:cs typeface="Tahoma" pitchFamily="2"/>
              </a:rPr>
            </a:br>
            <a:r>
              <a:rPr lang="pl-PL" sz="2000" dirty="0" smtClean="0">
                <a:latin typeface="Liberation Serif" pitchFamily="18"/>
                <a:cs typeface="Tahoma" pitchFamily="2"/>
              </a:rPr>
              <a:t>z </a:t>
            </a:r>
            <a:r>
              <a:rPr lang="pl-PL" sz="2000" dirty="0">
                <a:latin typeface="Liberation Serif" pitchFamily="18"/>
                <a:cs typeface="Tahoma" pitchFamily="2"/>
              </a:rPr>
              <a:t>nią w </a:t>
            </a:r>
            <a:r>
              <a:rPr lang="pl-PL" sz="2000" dirty="0" err="1">
                <a:latin typeface="Liberation Serif" pitchFamily="18"/>
                <a:cs typeface="Tahoma" pitchFamily="2"/>
              </a:rPr>
              <a:t>Kwaczale</a:t>
            </a:r>
            <a:r>
              <a:rPr lang="pl-PL" sz="2000" dirty="0">
                <a:latin typeface="Liberation Serif" pitchFamily="18"/>
                <a:cs typeface="Tahoma" pitchFamily="2"/>
              </a:rPr>
              <a:t>. Dalszą karierę wojskową uniemożliwiła mu działalność powstańcza, za którą został skazany wyrokiem Sądu Wojskowego w Warszawie </a:t>
            </a:r>
            <a:r>
              <a:rPr lang="pl-PL" sz="2000" dirty="0" smtClean="0">
                <a:latin typeface="Liberation Serif" pitchFamily="18"/>
                <a:cs typeface="Tahoma" pitchFamily="2"/>
              </a:rPr>
              <a:t/>
            </a:r>
            <a:br>
              <a:rPr lang="pl-PL" sz="2000" dirty="0" smtClean="0">
                <a:latin typeface="Liberation Serif" pitchFamily="18"/>
                <a:cs typeface="Tahoma" pitchFamily="2"/>
              </a:rPr>
            </a:br>
            <a:r>
              <a:rPr lang="pl-PL" sz="2000" dirty="0" smtClean="0">
                <a:latin typeface="Liberation Serif" pitchFamily="18"/>
                <a:cs typeface="Tahoma" pitchFamily="2"/>
              </a:rPr>
              <a:t>na </a:t>
            </a:r>
            <a:r>
              <a:rPr lang="pl-PL" sz="2000" dirty="0">
                <a:latin typeface="Liberation Serif" pitchFamily="18"/>
                <a:cs typeface="Tahoma" pitchFamily="2"/>
              </a:rPr>
              <a:t>karę śmierci przez powieszenie, konfiskatę majątku i utratę wszelkich praw obywatelskich. Wyrok został zatwierdzony 4 października 1834 roku przez </a:t>
            </a:r>
            <a:r>
              <a:rPr lang="pl-PL" sz="2000" dirty="0" smtClean="0">
                <a:latin typeface="Liberation Serif" pitchFamily="18"/>
                <a:cs typeface="Tahoma" pitchFamily="2"/>
              </a:rPr>
              <a:t/>
            </a:r>
            <a:br>
              <a:rPr lang="pl-PL" sz="2000" dirty="0" smtClean="0">
                <a:latin typeface="Liberation Serif" pitchFamily="18"/>
                <a:cs typeface="Tahoma" pitchFamily="2"/>
              </a:rPr>
            </a:br>
            <a:r>
              <a:rPr lang="pl-PL" sz="2000" dirty="0" smtClean="0">
                <a:latin typeface="Liberation Serif" pitchFamily="18"/>
                <a:cs typeface="Tahoma" pitchFamily="2"/>
              </a:rPr>
              <a:t>Cara </a:t>
            </a:r>
            <a:r>
              <a:rPr lang="pl-PL" sz="2000" dirty="0">
                <a:latin typeface="Liberation Serif" pitchFamily="18"/>
                <a:cs typeface="Tahoma" pitchFamily="2"/>
              </a:rPr>
              <a:t>Mikołaja. Za </a:t>
            </a:r>
            <a:r>
              <a:rPr lang="pl-PL" sz="2000" dirty="0" err="1">
                <a:latin typeface="Liberation Serif" pitchFamily="18"/>
                <a:cs typeface="Tahoma" pitchFamily="2"/>
              </a:rPr>
              <a:t>Patelskim</a:t>
            </a:r>
            <a:r>
              <a:rPr lang="pl-PL" sz="2000" dirty="0">
                <a:latin typeface="Liberation Serif" pitchFamily="18"/>
                <a:cs typeface="Tahoma" pitchFamily="2"/>
              </a:rPr>
              <a:t> wysłano list gończy.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spcAft>
                <a:spcPts val="1060"/>
              </a:spcAft>
              <a:buNone/>
            </a:pPr>
            <a:r>
              <a:rPr lang="pl-PL" sz="2000" dirty="0">
                <a:latin typeface="Liberation Serif" pitchFamily="18"/>
                <a:cs typeface="Tahoma" pitchFamily="2"/>
              </a:rPr>
              <a:t>W 1846 bądź 1847 emigrował do Francji, a w 1848 roku powrócił do Krakowa. </a:t>
            </a:r>
            <a:r>
              <a:rPr lang="pl-PL" sz="2000" dirty="0" smtClean="0">
                <a:latin typeface="Liberation Serif" pitchFamily="18"/>
                <a:cs typeface="Tahoma" pitchFamily="2"/>
              </a:rPr>
              <a:t/>
            </a:r>
            <a:br>
              <a:rPr lang="pl-PL" sz="2000" dirty="0" smtClean="0">
                <a:latin typeface="Liberation Serif" pitchFamily="18"/>
                <a:cs typeface="Tahoma" pitchFamily="2"/>
              </a:rPr>
            </a:br>
            <a:r>
              <a:rPr lang="pl-PL" sz="2000" dirty="0" smtClean="0">
                <a:latin typeface="Liberation Serif" pitchFamily="18"/>
                <a:cs typeface="Tahoma" pitchFamily="2"/>
              </a:rPr>
              <a:t>W </a:t>
            </a:r>
            <a:r>
              <a:rPr lang="pl-PL" sz="2000" dirty="0">
                <a:latin typeface="Liberation Serif" pitchFamily="18"/>
                <a:cs typeface="Tahoma" pitchFamily="2"/>
              </a:rPr>
              <a:t>1852 przeniósł się tam na stałe.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spcAft>
                <a:spcPts val="1060"/>
              </a:spcAft>
              <a:buNone/>
            </a:pPr>
            <a:r>
              <a:rPr lang="pl-PL" sz="2000" dirty="0">
                <a:latin typeface="Liberation Serif" pitchFamily="18"/>
                <a:cs typeface="Tahoma" pitchFamily="2"/>
              </a:rPr>
              <a:t>Miał dwoje dzieci: syna Franciszka Ksawerego Józefa, zmarłego 30 grudnia 1838 </a:t>
            </a:r>
            <a:r>
              <a:rPr lang="pl-PL" sz="2000" dirty="0" smtClean="0">
                <a:latin typeface="Liberation Serif" pitchFamily="18"/>
                <a:cs typeface="Tahoma" pitchFamily="2"/>
              </a:rPr>
              <a:t/>
            </a:r>
            <a:br>
              <a:rPr lang="pl-PL" sz="2000" dirty="0" smtClean="0">
                <a:latin typeface="Liberation Serif" pitchFamily="18"/>
                <a:cs typeface="Tahoma" pitchFamily="2"/>
              </a:rPr>
            </a:br>
            <a:r>
              <a:rPr lang="pl-PL" sz="2000" dirty="0" smtClean="0">
                <a:latin typeface="Liberation Serif" pitchFamily="18"/>
                <a:cs typeface="Tahoma" pitchFamily="2"/>
              </a:rPr>
              <a:t>w </a:t>
            </a:r>
            <a:r>
              <a:rPr lang="pl-PL" sz="2000" dirty="0">
                <a:latin typeface="Liberation Serif" pitchFamily="18"/>
                <a:cs typeface="Tahoma" pitchFamily="2"/>
              </a:rPr>
              <a:t>wieku pięciu tygodni oraz córkę Józefę </a:t>
            </a:r>
            <a:r>
              <a:rPr lang="pl-PL" sz="2000" dirty="0" err="1">
                <a:latin typeface="Liberation Serif" pitchFamily="18"/>
                <a:cs typeface="Tahoma" pitchFamily="2"/>
              </a:rPr>
              <a:t>Nepomucenę</a:t>
            </a:r>
            <a:r>
              <a:rPr lang="pl-PL" sz="2000" dirty="0">
                <a:latin typeface="Liberation Serif" pitchFamily="18"/>
                <a:cs typeface="Tahoma" pitchFamily="2"/>
              </a:rPr>
              <a:t> Antoninę urodzoną 16 maja 1848, a zmarłą 10 sierpnia 1862 roku.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l-PL" sz="26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>Późniejsze lata życia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576000" y="1038599"/>
            <a:ext cx="9288000" cy="4217400"/>
          </a:xfrm>
        </p:spPr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spcAft>
                <a:spcPts val="1060"/>
              </a:spcAft>
            </a:pPr>
            <a:r>
              <a:rPr lang="pl-PL" sz="2000">
                <a:latin typeface="Liberation Serif" pitchFamily="18"/>
                <a:cs typeface="Tahoma" pitchFamily="2"/>
              </a:rPr>
              <a:t>W 1846 w czasie powstania krakowskiego Patelski wraz z 15-osobowym oddziałem kawalerii uderzył na Chrzanów, gdzie rozbił oddział austriacki.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spcAft>
                <a:spcPts val="1060"/>
              </a:spcAft>
            </a:pPr>
            <a:r>
              <a:rPr lang="pl-PL" sz="2000">
                <a:latin typeface="Liberation Serif" pitchFamily="18"/>
                <a:cs typeface="Tahoma" pitchFamily="2"/>
              </a:rPr>
              <a:t>W 1863 wziął udział w kolejnym patriotycznym zrywie powstańczym. Wszedł w skład zawiązanej po wybuchu powstania styczniowego Ławy Głównej Krakowskiej. Powierzono mu bardzo odpowiedzialne zadanie, którym było organizowanie, przeszkalanie i wysyłanie grup ochotników do wspierania oddziałów powstańczych walczących między Sosnowcem a Ojcowem.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spcAft>
                <a:spcPts val="1060"/>
              </a:spcAft>
            </a:pPr>
            <a:r>
              <a:rPr lang="pl-PL" sz="2000">
                <a:latin typeface="Liberation Serif" pitchFamily="18"/>
                <a:cs typeface="Tahoma" pitchFamily="2"/>
              </a:rPr>
              <a:t>Od 1881 członek Arcybractwa Miłosierdzia.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spcAft>
                <a:spcPts val="1060"/>
              </a:spcAft>
            </a:pPr>
            <a:r>
              <a:rPr lang="pl-PL" sz="2000">
                <a:latin typeface="Liberation Serif" pitchFamily="18"/>
                <a:cs typeface="Tahoma" pitchFamily="2"/>
              </a:rPr>
              <a:t>W 1885 zmarła jego żona i postanowił rozdać swój majątek na cele dobroczynne. Zmarł 15 lutego 1887 r. i po uroczystym pogrzebie spoczął w grobowcu rodzinnym na Cmentarzu Rakowickim w Krakowie, w kwaterze 1, obok żony i córki.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spcAft>
                <a:spcPts val="1060"/>
              </a:spcAft>
            </a:pPr>
            <a:r>
              <a:rPr lang="pl-PL" sz="2000">
                <a:latin typeface="Liberation Serif" pitchFamily="18"/>
                <a:cs typeface="Tahoma" pitchFamily="2"/>
              </a:rPr>
              <a:t>Autor pamiętników.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spcAft>
                <a:spcPts val="1060"/>
              </a:spcAft>
            </a:pPr>
            <a:r>
              <a:rPr lang="pl-PL" sz="2000">
                <a:latin typeface="Liberation Serif" pitchFamily="18"/>
                <a:cs typeface="Tahoma" pitchFamily="2"/>
              </a:rPr>
              <a:t>Patron jednej z ulic w Chrzanowie, szkoły i biblioteki w  Kwaczale.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l-PL" sz="26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>Przedstawienie ku czci Józefa Patelskiego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129960" y="1152000"/>
            <a:ext cx="7502040" cy="1007999"/>
          </a:xfrm>
        </p:spPr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060"/>
              </a:spcAft>
              <a:buNone/>
            </a:pPr>
            <a:r>
              <a:rPr lang="pl-PL" sz="2000" dirty="0">
                <a:latin typeface="Liberation Serif" pitchFamily="18"/>
                <a:cs typeface="Tahoma" pitchFamily="2"/>
              </a:rPr>
              <a:t>W 2005 i na początku 2019 roku Szkoła w </a:t>
            </a:r>
            <a:r>
              <a:rPr lang="pl-PL" sz="2000" dirty="0" err="1">
                <a:latin typeface="Liberation Serif" pitchFamily="18"/>
                <a:cs typeface="Tahoma" pitchFamily="2"/>
              </a:rPr>
              <a:t>Kwaczale</a:t>
            </a:r>
            <a:r>
              <a:rPr lang="pl-PL" sz="2000" dirty="0">
                <a:latin typeface="Liberation Serif" pitchFamily="18"/>
                <a:cs typeface="Tahoma" pitchFamily="2"/>
              </a:rPr>
              <a:t> zorganizowała przedstawienie poświęcone Józefowi </a:t>
            </a:r>
            <a:r>
              <a:rPr lang="pl-PL" sz="2000" dirty="0" err="1">
                <a:latin typeface="Liberation Serif" pitchFamily="18"/>
                <a:cs typeface="Tahoma" pitchFamily="2"/>
              </a:rPr>
              <a:t>Patelskiemu</a:t>
            </a:r>
            <a:r>
              <a:rPr lang="pl-PL" sz="2000" dirty="0">
                <a:latin typeface="Liberation Serif" pitchFamily="18"/>
                <a:cs typeface="Tahoma" pitchFamily="2"/>
              </a:rPr>
              <a:t>. Dwukrotnie też, </a:t>
            </a:r>
            <a:r>
              <a:rPr lang="pl-PL" sz="2000" dirty="0" smtClean="0">
                <a:latin typeface="Liberation Serif" pitchFamily="18"/>
                <a:cs typeface="Tahoma" pitchFamily="2"/>
              </a:rPr>
              <a:t/>
            </a:r>
            <a:br>
              <a:rPr lang="pl-PL" sz="2000" dirty="0" smtClean="0">
                <a:latin typeface="Liberation Serif" pitchFamily="18"/>
                <a:cs typeface="Tahoma" pitchFamily="2"/>
              </a:rPr>
            </a:br>
            <a:r>
              <a:rPr lang="pl-PL" sz="2000" dirty="0" smtClean="0">
                <a:latin typeface="Liberation Serif" pitchFamily="18"/>
                <a:cs typeface="Tahoma" pitchFamily="2"/>
              </a:rPr>
              <a:t>na </a:t>
            </a:r>
            <a:r>
              <a:rPr lang="pl-PL" sz="2000" dirty="0">
                <a:latin typeface="Liberation Serif" pitchFamily="18"/>
                <a:cs typeface="Tahoma" pitchFamily="2"/>
              </a:rPr>
              <a:t>zaproszenie Fundacji im. </a:t>
            </a:r>
            <a:r>
              <a:rPr lang="pl-PL" sz="2000" dirty="0" err="1">
                <a:latin typeface="Liberation Serif" pitchFamily="18"/>
                <a:cs typeface="Tahoma" pitchFamily="2"/>
              </a:rPr>
              <a:t>Szembeków</a:t>
            </a:r>
            <a:r>
              <a:rPr lang="pl-PL" sz="2000" dirty="0">
                <a:latin typeface="Liberation Serif" pitchFamily="18"/>
                <a:cs typeface="Tahoma" pitchFamily="2"/>
              </a:rPr>
              <a:t>, zostało ono zaprezentowane </a:t>
            </a:r>
            <a:r>
              <a:rPr lang="pl-PL" sz="2000" dirty="0" smtClean="0">
                <a:latin typeface="Liberation Serif" pitchFamily="18"/>
                <a:cs typeface="Tahoma" pitchFamily="2"/>
              </a:rPr>
              <a:t/>
            </a:r>
            <a:br>
              <a:rPr lang="pl-PL" sz="2000" dirty="0" smtClean="0">
                <a:latin typeface="Liberation Serif" pitchFamily="18"/>
                <a:cs typeface="Tahoma" pitchFamily="2"/>
              </a:rPr>
            </a:br>
            <a:r>
              <a:rPr lang="pl-PL" sz="2000" dirty="0" smtClean="0">
                <a:latin typeface="Liberation Serif" pitchFamily="18"/>
                <a:cs typeface="Tahoma" pitchFamily="2"/>
              </a:rPr>
              <a:t>w </a:t>
            </a:r>
            <a:r>
              <a:rPr lang="pl-PL" sz="2000" dirty="0">
                <a:latin typeface="Liberation Serif" pitchFamily="18"/>
                <a:cs typeface="Tahoma" pitchFamily="2"/>
              </a:rPr>
              <a:t>Warszawie.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76000" y="-360000"/>
            <a:ext cx="2079360" cy="41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648000" y="2430000"/>
            <a:ext cx="5391720" cy="26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135680" y="2160000"/>
            <a:ext cx="2416320" cy="49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192000" y="3949200"/>
            <a:ext cx="3133080" cy="152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31200">
            <a:off x="-1901892" y="1576910"/>
            <a:ext cx="8033040" cy="39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5341800">
            <a:off x="2385420" y="1637435"/>
            <a:ext cx="7652520" cy="3719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pl-PL" dirty="0" smtClean="0"/>
              <a:t>Dzisiaj my piszemy dalszą historię naszej szkoły.</a:t>
            </a:r>
            <a:endParaRPr lang="pl-PL" dirty="0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1060"/>
              </a:spcAft>
              <a:buNone/>
            </a:pPr>
            <a:endParaRPr lang="pl-PL" sz="6600" smtClean="0">
              <a:latin typeface="Liberation Serif" pitchFamily="18"/>
              <a:cs typeface="Tahoma" pitchFamily="2"/>
            </a:endParaRPr>
          </a:p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1060"/>
              </a:spcAft>
              <a:buNone/>
            </a:pPr>
            <a:r>
              <a:rPr lang="pl-PL" sz="6600" smtClean="0">
                <a:latin typeface="Liberation Serif" pitchFamily="18"/>
                <a:cs typeface="Tahoma" pitchFamily="2"/>
              </a:rPr>
              <a:t>KONIEC</a:t>
            </a:r>
            <a:endParaRPr lang="pl-PL" sz="6600">
              <a:latin typeface="Liberation Serif" pitchFamily="18"/>
              <a:cs typeface="Tahoma" pitchFamily="2"/>
            </a:endParaRPr>
          </a:p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1060"/>
              </a:spcAft>
              <a:buNone/>
            </a:pPr>
            <a:endParaRPr lang="pl-PL" sz="2200" dirty="0">
              <a:latin typeface="Liberation Serif" pitchFamily="18"/>
              <a:cs typeface="Tahoma" pitchFamily="2"/>
            </a:endParaRPr>
          </a:p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1060"/>
              </a:spcAft>
              <a:buNone/>
            </a:pPr>
            <a:endParaRPr lang="pl-PL" sz="2200" dirty="0">
              <a:latin typeface="Liberation Serif" pitchFamily="18"/>
              <a:cs typeface="Tahoma" pitchFamily="2"/>
            </a:endParaRPr>
          </a:p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1060"/>
              </a:spcAft>
              <a:buNone/>
            </a:pPr>
            <a:endParaRPr lang="pl-PL" sz="2200" dirty="0">
              <a:latin typeface="Liberation Serif" pitchFamily="18"/>
              <a:cs typeface="Tahoma" pitchFamily="2"/>
            </a:endParaRPr>
          </a:p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1060"/>
              </a:spcAft>
              <a:buNone/>
            </a:pPr>
            <a:endParaRPr lang="pl-PL" sz="2200" dirty="0">
              <a:latin typeface="Liberation Serif" pitchFamily="18"/>
              <a:cs typeface="Tahoma" pitchFamily="2"/>
            </a:endParaRPr>
          </a:p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1060"/>
              </a:spcAft>
              <a:buNone/>
            </a:pPr>
            <a:r>
              <a:rPr lang="pl-PL" sz="1600" dirty="0">
                <a:latin typeface="Liberation Serif" pitchFamily="18"/>
                <a:cs typeface="Tahoma" pitchFamily="2"/>
              </a:rPr>
              <a:t>Przygotowali:  Franciszek Nowakowski i Jakub Opaliński</a:t>
            </a:r>
          </a:p>
          <a:p>
            <a:pPr marL="0" lvl="0" indent="0" algn="ctr">
              <a:lnSpc>
                <a:spcPct val="90000"/>
              </a:lnSpc>
              <a:spcBef>
                <a:spcPts val="0"/>
              </a:spcBef>
              <a:spcAft>
                <a:spcPts val="1060"/>
              </a:spcAft>
              <a:buNone/>
            </a:pPr>
            <a:endParaRPr lang="pl-PL" sz="2000" dirty="0">
              <a:latin typeface="Liberation Serif" pitchFamily="18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l-PL" sz="26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>Pierwsza rozbudowa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144000" y="1326600"/>
            <a:ext cx="3960000" cy="3288239"/>
          </a:xfrm>
        </p:spPr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1060"/>
              </a:spcAft>
              <a:buNone/>
            </a:pPr>
            <a:r>
              <a:rPr lang="pl-PL" sz="2000">
                <a:latin typeface="Liberation Serif" pitchFamily="18"/>
                <a:cs typeface="Tahoma" pitchFamily="2"/>
              </a:rPr>
              <a:t>W 1837 wieś dostała nowy budynek dla szkoły, ale był on w stanie surowym. W 1840 został przystosowany na potrzeby uczniów.</a:t>
            </a:r>
          </a:p>
          <a:p>
            <a:pPr marL="0" lvl="0" indent="0">
              <a:spcBef>
                <a:spcPts val="0"/>
              </a:spcBef>
              <a:spcAft>
                <a:spcPts val="1060"/>
              </a:spcAft>
              <a:buNone/>
            </a:pPr>
            <a:r>
              <a:rPr lang="pl-PL" sz="2000">
                <a:latin typeface="Liberation Serif" pitchFamily="18"/>
                <a:cs typeface="Tahoma" pitchFamily="2"/>
              </a:rPr>
              <a:t>Taki stan przetrwał do początków XX wieku. Placówka nie była zbyt okazała. Dopiero w 1911 roku została odremontowana i oddana do użytku.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50240" y="0"/>
            <a:ext cx="2921400" cy="6038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999" y="154080"/>
            <a:ext cx="7703999" cy="85391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l-PL" sz="26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>To już 200 lat…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503999" y="1326600"/>
            <a:ext cx="4392000" cy="3288239"/>
          </a:xfrm>
        </p:spPr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1060"/>
              </a:spcAft>
              <a:buNone/>
            </a:pPr>
            <a:r>
              <a:rPr lang="pl-PL" sz="2000">
                <a:latin typeface="Liberation Serif" pitchFamily="18"/>
                <a:cs typeface="Tahoma" pitchFamily="2"/>
              </a:rPr>
              <a:t>Pierwsze wzmianki  o szkole w Kwaczale sięgają 1830 roku. Notatka jest bardzo skromna, ale wskazuje, że właśnie na ten rok przypadają początki szkolnictwa w naszej miejscowości.</a:t>
            </a:r>
          </a:p>
          <a:p>
            <a:pPr marL="0" lvl="0" indent="0">
              <a:spcBef>
                <a:spcPts val="0"/>
              </a:spcBef>
              <a:spcAft>
                <a:spcPts val="1060"/>
              </a:spcAft>
              <a:buNone/>
            </a:pPr>
            <a:r>
              <a:rPr lang="pl-PL" sz="2000">
                <a:latin typeface="Liberation Serif" pitchFamily="18"/>
                <a:cs typeface="Tahoma" pitchFamily="2"/>
              </a:rPr>
              <a:t>Również biblioteka w Kwaczale powstaje w XIX wieku. Podstawą założenia biblioteki był akt fundacyjny z roku 1869, w którym Józef Patelski przekazał 80 książek dla czytelni ludowej, przeznaczonej dla mieszkańców wsi Kwaczały, Rozkochowa i Źródeł.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87680" y="1152000"/>
            <a:ext cx="4665600" cy="38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l-PL" sz="26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>Stanisław Stochel (1909-1997)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503999" y="1326600"/>
            <a:ext cx="4782240" cy="2359440"/>
          </a:xfrm>
        </p:spPr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1060"/>
              </a:spcAft>
              <a:buNone/>
            </a:pPr>
            <a:r>
              <a:rPr lang="pl-PL" sz="2000">
                <a:latin typeface="Liberation Serif" pitchFamily="18"/>
                <a:cs typeface="Tahoma" pitchFamily="2"/>
              </a:rPr>
              <a:t>Wieloletnim kierownikiem szkoły w Kwaczale był Stanisław Stochel. Działacz społeczny, miłośnik historii i filar rozwijającej się szkoły.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03999" y="-144000"/>
            <a:ext cx="3311999" cy="6845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l-PL" sz="26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>Kopiec Kościuszki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503999" y="1440000"/>
            <a:ext cx="5125319" cy="1152000"/>
          </a:xfrm>
        </p:spPr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1060"/>
              </a:spcAft>
              <a:buNone/>
            </a:pPr>
            <a:r>
              <a:rPr lang="pl-PL" sz="2000">
                <a:latin typeface="Liberation Serif" pitchFamily="18"/>
                <a:cs typeface="Tahoma" pitchFamily="2"/>
              </a:rPr>
              <a:t>Z inicjatywy Stanisława Stochla uczniowie szkoły w Kwaczale czynnie uczestniczyli w pracach „remontowych” przy Kopcu Kościuszki.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29319" y="652680"/>
            <a:ext cx="3583080" cy="448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5413800">
            <a:off x="-2920341" y="4475538"/>
            <a:ext cx="1991880" cy="4112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80" y="573120"/>
            <a:ext cx="9232920" cy="48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304920" y="1440000"/>
            <a:ext cx="2914560" cy="10316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l-PL" sz="20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Swoją publikacje poświecił Bibliotece w </a:t>
            </a:r>
            <a:r>
              <a:rPr lang="pl-PL" sz="2000" b="0" i="0" u="none" strike="noStrike" kern="1200" cap="none" spc="0" baseline="0" dirty="0" err="1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Kwaczale</a:t>
            </a:r>
            <a:r>
              <a:rPr lang="pl-PL" sz="2000" b="0" i="0" u="none" strike="noStrike" kern="1200" cap="none" spc="0" baseline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/>
            </a:r>
            <a:br>
              <a:rPr lang="pl-PL" sz="2000" b="0" i="0" u="none" strike="noStrike" kern="1200" cap="none" spc="0" baseline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</a:br>
            <a:r>
              <a:rPr lang="pl-PL" sz="2000" b="0" i="0" u="none" strike="noStrike" kern="1200" cap="none" spc="0" baseline="0" dirty="0" smtClean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 </a:t>
            </a:r>
            <a:r>
              <a:rPr lang="pl-PL" sz="20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Mangal" pitchFamily="2"/>
              </a:rPr>
              <a:t>i samej miejscowości.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999" y="226080"/>
            <a:ext cx="9072000" cy="94644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l-PL" sz="2600"/>
              <a:t>Nie zapominamy...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503999" y="1326600"/>
            <a:ext cx="5112000" cy="3288600"/>
          </a:xfrm>
        </p:spPr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pl-PL" sz="2000" dirty="0"/>
              <a:t>Grobowiec kap. Józefa </a:t>
            </a:r>
            <a:r>
              <a:rPr lang="pl-PL" sz="2000" dirty="0" err="1"/>
              <a:t>Patelskiego</a:t>
            </a:r>
            <a:r>
              <a:rPr lang="pl-PL" sz="2000" dirty="0"/>
              <a:t>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na </a:t>
            </a:r>
            <a:r>
              <a:rPr lang="pl-PL" sz="2000" dirty="0"/>
              <a:t>Cmentarzu Rakowickim w Krakowie</a:t>
            </a:r>
          </a:p>
          <a:p>
            <a:pPr lvl="0">
              <a:buNone/>
            </a:pPr>
            <a:endParaRPr lang="pl-PL" sz="2400" dirty="0"/>
          </a:p>
          <a:p>
            <a:pPr lvl="0">
              <a:buNone/>
            </a:pPr>
            <a:r>
              <a:rPr lang="pl-PL" sz="2000" dirty="0"/>
              <a:t>Grobowiec Stanisława Stochla na Cmentarzu Podgórskim w Krakowie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356800">
            <a:off x="5094153" y="1295442"/>
            <a:ext cx="5505480" cy="30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pl-PL" sz="2600">
                <a:solidFill>
                  <a:srgbClr val="000000"/>
                </a:solidFill>
                <a:latin typeface="Liberation Serif" pitchFamily="18"/>
                <a:cs typeface="Tahoma" pitchFamily="2"/>
              </a:rPr>
              <a:t>Czasy II wojny światowej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503999" y="1326600"/>
            <a:ext cx="3888000" cy="3288239"/>
          </a:xfrm>
        </p:spPr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1060"/>
              </a:spcAft>
              <a:buNone/>
            </a:pPr>
            <a:r>
              <a:rPr lang="pl-PL" sz="2000" dirty="0">
                <a:latin typeface="Liberation Serif" pitchFamily="18"/>
              </a:rPr>
              <a:t>Okres II wojny światowej to czas, kiedy szkoła nie działa tak, jakby chcieli mieszkańcy. Kontrola okupanta uniemożliwia przekazywanie treści w języku polskim.  Kronika szkolna enigmatycznie opisuje </a:t>
            </a:r>
            <a:r>
              <a:rPr lang="pl-PL" sz="2000" dirty="0" smtClean="0">
                <a:latin typeface="Liberation Serif" pitchFamily="18"/>
              </a:rPr>
              <a:t>okupację</a:t>
            </a:r>
            <a:br>
              <a:rPr lang="pl-PL" sz="2000" dirty="0" smtClean="0">
                <a:latin typeface="Liberation Serif" pitchFamily="18"/>
              </a:rPr>
            </a:br>
            <a:r>
              <a:rPr lang="pl-PL" sz="2000" dirty="0" smtClean="0">
                <a:latin typeface="Liberation Serif" pitchFamily="18"/>
              </a:rPr>
              <a:t> </a:t>
            </a:r>
            <a:r>
              <a:rPr lang="pl-PL" sz="2000" dirty="0">
                <a:latin typeface="Liberation Serif" pitchFamily="18"/>
              </a:rPr>
              <a:t>w </a:t>
            </a:r>
            <a:r>
              <a:rPr lang="pl-PL" sz="2000" dirty="0" err="1">
                <a:latin typeface="Liberation Serif" pitchFamily="18"/>
              </a:rPr>
              <a:t>Kwaczale</a:t>
            </a:r>
            <a:r>
              <a:rPr lang="pl-PL" sz="2000" dirty="0">
                <a:latin typeface="Liberation Serif" pitchFamily="18"/>
              </a:rPr>
              <a:t>. </a:t>
            </a:r>
            <a:r>
              <a:rPr lang="pl-PL" sz="2000" dirty="0" smtClean="0">
                <a:latin typeface="Liberation Serif" pitchFamily="18"/>
              </a:rPr>
              <a:t/>
            </a:r>
            <a:br>
              <a:rPr lang="pl-PL" sz="2000" dirty="0" smtClean="0">
                <a:latin typeface="Liberation Serif" pitchFamily="18"/>
              </a:rPr>
            </a:br>
            <a:r>
              <a:rPr lang="pl-PL" sz="2000" dirty="0" smtClean="0">
                <a:latin typeface="Liberation Serif" pitchFamily="18"/>
              </a:rPr>
              <a:t>Zapiski </a:t>
            </a:r>
            <a:r>
              <a:rPr lang="pl-PL" sz="2000" dirty="0">
                <a:latin typeface="Liberation Serif" pitchFamily="18"/>
              </a:rPr>
              <a:t>( prawdopodobnie Stanisława Stochla) są bardzo skromne.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55360" y="162000"/>
            <a:ext cx="2708639" cy="55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56800" y="1332000"/>
            <a:ext cx="2743199" cy="37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ntag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andard 1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andard 2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tandard 3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712</Words>
  <Application>Microsoft Office PowerPoint</Application>
  <PresentationFormat>Pokaz na ekranie (4:3)</PresentationFormat>
  <Paragraphs>83</Paragraphs>
  <Slides>25</Slides>
  <Notes>25</Notes>
  <HiddenSlides>0</HiddenSlides>
  <MMClips>0</MMClips>
  <ScaleCrop>false</ScaleCrop>
  <HeadingPairs>
    <vt:vector size="4" baseType="variant">
      <vt:variant>
        <vt:lpstr>Motyw</vt:lpstr>
      </vt:variant>
      <vt:variant>
        <vt:i4>4</vt:i4>
      </vt:variant>
      <vt:variant>
        <vt:lpstr>Tytuły slajdów</vt:lpstr>
      </vt:variant>
      <vt:variant>
        <vt:i4>25</vt:i4>
      </vt:variant>
    </vt:vector>
  </HeadingPairs>
  <TitlesOfParts>
    <vt:vector size="29" baseType="lpstr">
      <vt:lpstr>Vintage</vt:lpstr>
      <vt:lpstr>Standard 1</vt:lpstr>
      <vt:lpstr>Standard 2</vt:lpstr>
      <vt:lpstr>Standard 3</vt:lpstr>
      <vt:lpstr>Historia szkoły i społeczności szkolnej w Kwaczale</vt:lpstr>
      <vt:lpstr>Początki naszej szkoły</vt:lpstr>
      <vt:lpstr>Pierwsza rozbudowa</vt:lpstr>
      <vt:lpstr>To już 200 lat…</vt:lpstr>
      <vt:lpstr>Stanisław Stochel (1909-1997)</vt:lpstr>
      <vt:lpstr>Kopiec Kościuszki</vt:lpstr>
      <vt:lpstr>Prezentacja programu PowerPoint</vt:lpstr>
      <vt:lpstr>Nie zapominamy...</vt:lpstr>
      <vt:lpstr>Czasy II wojny światowej</vt:lpstr>
      <vt:lpstr>Prezentacja programu PowerPoint</vt:lpstr>
      <vt:lpstr>Rozbudowa szkoły z 1962 roku</vt:lpstr>
      <vt:lpstr>Początki nowej szkoły</vt:lpstr>
      <vt:lpstr>Otwarcie nowej szkoły w 1962 roku</vt:lpstr>
      <vt:lpstr>Budowa części „C” początek lat 90 XX wieku </vt:lpstr>
      <vt:lpstr>Otwarcie części „C”</vt:lpstr>
      <vt:lpstr>Prezentacja programu PowerPoint</vt:lpstr>
      <vt:lpstr>Józef Patelski i szkoła w Kwaczale</vt:lpstr>
      <vt:lpstr>Józef Patelski - kapitan, uczestnik powstań narodowych, działacz społeczny, założyciel biblioteki i szkoły w Kwaczale.</vt:lpstr>
      <vt:lpstr>Młodość Józefa Patelskiego</vt:lpstr>
      <vt:lpstr>Kariera wojskowa</vt:lpstr>
      <vt:lpstr>Życie prywatne</vt:lpstr>
      <vt:lpstr>Późniejsze lata życia</vt:lpstr>
      <vt:lpstr>Przedstawienie ku czci Józefa Patelskiego</vt:lpstr>
      <vt:lpstr>Prezentacja programu PowerPoint</vt:lpstr>
      <vt:lpstr>Dzisiaj my piszemy dalszą historię naszej szkoły.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Vintage</dc:title>
  <dc:creator>ja</dc:creator>
  <dc:description>Those creative commons textures have been used:
http://www.flickr.com/photos/kellyloveswhales/3505365913/ by 'Kelly Loves Whales'
http://www.flickr.com/photos/digitalyardsale/4806075532/in/photostream/ by Nick Merritt
License: https://creativecommons.org/licenses/by-sa/3.0/</dc:description>
  <cp:lastModifiedBy>Mirek</cp:lastModifiedBy>
  <cp:revision>21</cp:revision>
  <dcterms:created xsi:type="dcterms:W3CDTF">2020-10-09T15:02:12Z</dcterms:created>
  <dcterms:modified xsi:type="dcterms:W3CDTF">2020-10-13T14:38:55Z</dcterms:modified>
</cp:coreProperties>
</file>